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3" r:id="rId3"/>
    <p:sldId id="257" r:id="rId5"/>
    <p:sldId id="262" r:id="rId6"/>
    <p:sldId id="258" r:id="rId7"/>
    <p:sldId id="261" r:id="rId8"/>
    <p:sldId id="263" r:id="rId9"/>
    <p:sldId id="268" r:id="rId10"/>
    <p:sldId id="280" r:id="rId11"/>
    <p:sldId id="279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195D"/>
    <a:srgbClr val="4EA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234" y="60"/>
      </p:cViewPr>
      <p:guideLst>
        <p:guide orient="horz" pos="2158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7F56-226A-4194-B9BF-F2752C469F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2" t="23740" r="10446" b="2947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272390" y="1902965"/>
            <a:ext cx="1922669" cy="2002511"/>
          </a:xfrm>
          <a:custGeom>
            <a:avLst/>
            <a:gdLst>
              <a:gd name="connsiteX0" fmla="*/ 919943 w 1922669"/>
              <a:gd name="connsiteY0" fmla="*/ 132 h 2002511"/>
              <a:gd name="connsiteX1" fmla="*/ 1479795 w 1922669"/>
              <a:gd name="connsiteY1" fmla="*/ 156225 h 2002511"/>
              <a:gd name="connsiteX2" fmla="*/ 1814404 w 1922669"/>
              <a:gd name="connsiteY2" fmla="*/ 629293 h 2002511"/>
              <a:gd name="connsiteX3" fmla="*/ 1906710 w 1922669"/>
              <a:gd name="connsiteY3" fmla="*/ 1229281 h 2002511"/>
              <a:gd name="connsiteX4" fmla="*/ 1525948 w 1922669"/>
              <a:gd name="connsiteY4" fmla="*/ 1736962 h 2002511"/>
              <a:gd name="connsiteX5" fmla="*/ 822116 w 1922669"/>
              <a:gd name="connsiteY5" fmla="*/ 2002342 h 2002511"/>
              <a:gd name="connsiteX6" fmla="*/ 233666 w 1922669"/>
              <a:gd name="connsiteY6" fmla="*/ 1702347 h 2002511"/>
              <a:gd name="connsiteX7" fmla="*/ 25978 w 1922669"/>
              <a:gd name="connsiteY7" fmla="*/ 1056207 h 2002511"/>
              <a:gd name="connsiteX8" fmla="*/ 37517 w 1922669"/>
              <a:gd name="connsiteY8" fmla="*/ 617754 h 2002511"/>
              <a:gd name="connsiteX9" fmla="*/ 349048 w 1922669"/>
              <a:gd name="connsiteY9" fmla="*/ 329298 h 2002511"/>
              <a:gd name="connsiteX10" fmla="*/ 845193 w 1922669"/>
              <a:gd name="connsiteY10" fmla="*/ 6228 h 2002511"/>
              <a:gd name="connsiteX11" fmla="*/ 919943 w 1922669"/>
              <a:gd name="connsiteY11" fmla="*/ 132 h 200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22669" h="2002511">
                <a:moveTo>
                  <a:pt x="919943" y="132"/>
                </a:moveTo>
                <a:cubicBezTo>
                  <a:pt x="1102880" y="-3417"/>
                  <a:pt x="1338451" y="65361"/>
                  <a:pt x="1479795" y="156225"/>
                </a:cubicBezTo>
                <a:cubicBezTo>
                  <a:pt x="1641330" y="260070"/>
                  <a:pt x="1743251" y="450450"/>
                  <a:pt x="1814404" y="629293"/>
                </a:cubicBezTo>
                <a:cubicBezTo>
                  <a:pt x="1885557" y="808136"/>
                  <a:pt x="1954785" y="1044670"/>
                  <a:pt x="1906710" y="1229281"/>
                </a:cubicBezTo>
                <a:cubicBezTo>
                  <a:pt x="1858634" y="1413893"/>
                  <a:pt x="1706713" y="1608119"/>
                  <a:pt x="1525948" y="1736962"/>
                </a:cubicBezTo>
                <a:cubicBezTo>
                  <a:pt x="1345182" y="1865806"/>
                  <a:pt x="1037496" y="2008111"/>
                  <a:pt x="822116" y="2002342"/>
                </a:cubicBezTo>
                <a:cubicBezTo>
                  <a:pt x="606736" y="1996573"/>
                  <a:pt x="366355" y="1860037"/>
                  <a:pt x="233666" y="1702347"/>
                </a:cubicBezTo>
                <a:cubicBezTo>
                  <a:pt x="100976" y="1544658"/>
                  <a:pt x="58670" y="1236972"/>
                  <a:pt x="25978" y="1056207"/>
                </a:cubicBezTo>
                <a:cubicBezTo>
                  <a:pt x="-6714" y="875442"/>
                  <a:pt x="-14405" y="738905"/>
                  <a:pt x="37517" y="617754"/>
                </a:cubicBezTo>
                <a:cubicBezTo>
                  <a:pt x="89439" y="496603"/>
                  <a:pt x="214436" y="431220"/>
                  <a:pt x="349048" y="329298"/>
                </a:cubicBezTo>
                <a:cubicBezTo>
                  <a:pt x="483661" y="227377"/>
                  <a:pt x="656735" y="35074"/>
                  <a:pt x="845193" y="6228"/>
                </a:cubicBezTo>
                <a:cubicBezTo>
                  <a:pt x="868750" y="2622"/>
                  <a:pt x="893809" y="639"/>
                  <a:pt x="919943" y="13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3850456" y="1902965"/>
            <a:ext cx="1922669" cy="2002511"/>
          </a:xfrm>
          <a:custGeom>
            <a:avLst/>
            <a:gdLst>
              <a:gd name="connsiteX0" fmla="*/ 919943 w 1922669"/>
              <a:gd name="connsiteY0" fmla="*/ 132 h 2002511"/>
              <a:gd name="connsiteX1" fmla="*/ 1479795 w 1922669"/>
              <a:gd name="connsiteY1" fmla="*/ 156225 h 2002511"/>
              <a:gd name="connsiteX2" fmla="*/ 1814404 w 1922669"/>
              <a:gd name="connsiteY2" fmla="*/ 629293 h 2002511"/>
              <a:gd name="connsiteX3" fmla="*/ 1906710 w 1922669"/>
              <a:gd name="connsiteY3" fmla="*/ 1229281 h 2002511"/>
              <a:gd name="connsiteX4" fmla="*/ 1525948 w 1922669"/>
              <a:gd name="connsiteY4" fmla="*/ 1736962 h 2002511"/>
              <a:gd name="connsiteX5" fmla="*/ 822116 w 1922669"/>
              <a:gd name="connsiteY5" fmla="*/ 2002342 h 2002511"/>
              <a:gd name="connsiteX6" fmla="*/ 233666 w 1922669"/>
              <a:gd name="connsiteY6" fmla="*/ 1702347 h 2002511"/>
              <a:gd name="connsiteX7" fmla="*/ 25978 w 1922669"/>
              <a:gd name="connsiteY7" fmla="*/ 1056207 h 2002511"/>
              <a:gd name="connsiteX8" fmla="*/ 37517 w 1922669"/>
              <a:gd name="connsiteY8" fmla="*/ 617754 h 2002511"/>
              <a:gd name="connsiteX9" fmla="*/ 349048 w 1922669"/>
              <a:gd name="connsiteY9" fmla="*/ 329298 h 2002511"/>
              <a:gd name="connsiteX10" fmla="*/ 845193 w 1922669"/>
              <a:gd name="connsiteY10" fmla="*/ 6228 h 2002511"/>
              <a:gd name="connsiteX11" fmla="*/ 919943 w 1922669"/>
              <a:gd name="connsiteY11" fmla="*/ 132 h 200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22669" h="2002511">
                <a:moveTo>
                  <a:pt x="919943" y="132"/>
                </a:moveTo>
                <a:cubicBezTo>
                  <a:pt x="1102880" y="-3417"/>
                  <a:pt x="1338452" y="65361"/>
                  <a:pt x="1479795" y="156225"/>
                </a:cubicBezTo>
                <a:cubicBezTo>
                  <a:pt x="1641330" y="260070"/>
                  <a:pt x="1743251" y="450450"/>
                  <a:pt x="1814404" y="629293"/>
                </a:cubicBezTo>
                <a:cubicBezTo>
                  <a:pt x="1885557" y="808136"/>
                  <a:pt x="1954785" y="1044670"/>
                  <a:pt x="1906710" y="1229281"/>
                </a:cubicBezTo>
                <a:cubicBezTo>
                  <a:pt x="1858634" y="1413893"/>
                  <a:pt x="1706713" y="1608119"/>
                  <a:pt x="1525948" y="1736962"/>
                </a:cubicBezTo>
                <a:cubicBezTo>
                  <a:pt x="1345182" y="1865806"/>
                  <a:pt x="1037496" y="2008111"/>
                  <a:pt x="822116" y="2002342"/>
                </a:cubicBezTo>
                <a:cubicBezTo>
                  <a:pt x="606736" y="1996573"/>
                  <a:pt x="366355" y="1860037"/>
                  <a:pt x="233666" y="1702347"/>
                </a:cubicBezTo>
                <a:cubicBezTo>
                  <a:pt x="100977" y="1544658"/>
                  <a:pt x="58670" y="1236972"/>
                  <a:pt x="25978" y="1056207"/>
                </a:cubicBezTo>
                <a:cubicBezTo>
                  <a:pt x="-6714" y="875442"/>
                  <a:pt x="-14405" y="738905"/>
                  <a:pt x="37517" y="617754"/>
                </a:cubicBezTo>
                <a:cubicBezTo>
                  <a:pt x="89439" y="496603"/>
                  <a:pt x="214436" y="431220"/>
                  <a:pt x="349048" y="329298"/>
                </a:cubicBezTo>
                <a:cubicBezTo>
                  <a:pt x="483661" y="227377"/>
                  <a:pt x="656735" y="35074"/>
                  <a:pt x="845193" y="6228"/>
                </a:cubicBezTo>
                <a:cubicBezTo>
                  <a:pt x="868750" y="2622"/>
                  <a:pt x="893810" y="639"/>
                  <a:pt x="919943" y="13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6428522" y="1902965"/>
            <a:ext cx="1922669" cy="2002511"/>
          </a:xfrm>
          <a:custGeom>
            <a:avLst/>
            <a:gdLst>
              <a:gd name="connsiteX0" fmla="*/ 919943 w 1922669"/>
              <a:gd name="connsiteY0" fmla="*/ 132 h 2002511"/>
              <a:gd name="connsiteX1" fmla="*/ 1479795 w 1922669"/>
              <a:gd name="connsiteY1" fmla="*/ 156225 h 2002511"/>
              <a:gd name="connsiteX2" fmla="*/ 1814404 w 1922669"/>
              <a:gd name="connsiteY2" fmla="*/ 629293 h 2002511"/>
              <a:gd name="connsiteX3" fmla="*/ 1906710 w 1922669"/>
              <a:gd name="connsiteY3" fmla="*/ 1229281 h 2002511"/>
              <a:gd name="connsiteX4" fmla="*/ 1525948 w 1922669"/>
              <a:gd name="connsiteY4" fmla="*/ 1736962 h 2002511"/>
              <a:gd name="connsiteX5" fmla="*/ 822116 w 1922669"/>
              <a:gd name="connsiteY5" fmla="*/ 2002342 h 2002511"/>
              <a:gd name="connsiteX6" fmla="*/ 233666 w 1922669"/>
              <a:gd name="connsiteY6" fmla="*/ 1702347 h 2002511"/>
              <a:gd name="connsiteX7" fmla="*/ 25978 w 1922669"/>
              <a:gd name="connsiteY7" fmla="*/ 1056207 h 2002511"/>
              <a:gd name="connsiteX8" fmla="*/ 37517 w 1922669"/>
              <a:gd name="connsiteY8" fmla="*/ 617754 h 2002511"/>
              <a:gd name="connsiteX9" fmla="*/ 349048 w 1922669"/>
              <a:gd name="connsiteY9" fmla="*/ 329298 h 2002511"/>
              <a:gd name="connsiteX10" fmla="*/ 845193 w 1922669"/>
              <a:gd name="connsiteY10" fmla="*/ 6228 h 2002511"/>
              <a:gd name="connsiteX11" fmla="*/ 919943 w 1922669"/>
              <a:gd name="connsiteY11" fmla="*/ 132 h 200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22669" h="2002511">
                <a:moveTo>
                  <a:pt x="919943" y="132"/>
                </a:moveTo>
                <a:cubicBezTo>
                  <a:pt x="1102880" y="-3417"/>
                  <a:pt x="1338452" y="65361"/>
                  <a:pt x="1479795" y="156225"/>
                </a:cubicBezTo>
                <a:cubicBezTo>
                  <a:pt x="1641330" y="260070"/>
                  <a:pt x="1743251" y="450450"/>
                  <a:pt x="1814404" y="629293"/>
                </a:cubicBezTo>
                <a:cubicBezTo>
                  <a:pt x="1885557" y="808136"/>
                  <a:pt x="1954785" y="1044670"/>
                  <a:pt x="1906710" y="1229281"/>
                </a:cubicBezTo>
                <a:cubicBezTo>
                  <a:pt x="1858634" y="1413893"/>
                  <a:pt x="1706713" y="1608119"/>
                  <a:pt x="1525948" y="1736962"/>
                </a:cubicBezTo>
                <a:cubicBezTo>
                  <a:pt x="1345182" y="1865806"/>
                  <a:pt x="1037496" y="2008111"/>
                  <a:pt x="822116" y="2002342"/>
                </a:cubicBezTo>
                <a:cubicBezTo>
                  <a:pt x="606736" y="1996573"/>
                  <a:pt x="366355" y="1860037"/>
                  <a:pt x="233666" y="1702347"/>
                </a:cubicBezTo>
                <a:cubicBezTo>
                  <a:pt x="100977" y="1544658"/>
                  <a:pt x="58670" y="1236972"/>
                  <a:pt x="25978" y="1056207"/>
                </a:cubicBezTo>
                <a:cubicBezTo>
                  <a:pt x="-6714" y="875442"/>
                  <a:pt x="-14405" y="738905"/>
                  <a:pt x="37517" y="617754"/>
                </a:cubicBezTo>
                <a:cubicBezTo>
                  <a:pt x="89439" y="496603"/>
                  <a:pt x="214436" y="431220"/>
                  <a:pt x="349048" y="329298"/>
                </a:cubicBezTo>
                <a:cubicBezTo>
                  <a:pt x="483661" y="227377"/>
                  <a:pt x="656735" y="35074"/>
                  <a:pt x="845193" y="6228"/>
                </a:cubicBezTo>
                <a:cubicBezTo>
                  <a:pt x="868750" y="2622"/>
                  <a:pt x="893810" y="639"/>
                  <a:pt x="919943" y="13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9006588" y="1902965"/>
            <a:ext cx="1922669" cy="2002511"/>
          </a:xfrm>
          <a:custGeom>
            <a:avLst/>
            <a:gdLst>
              <a:gd name="connsiteX0" fmla="*/ 919944 w 1922669"/>
              <a:gd name="connsiteY0" fmla="*/ 132 h 2002511"/>
              <a:gd name="connsiteX1" fmla="*/ 1479795 w 1922669"/>
              <a:gd name="connsiteY1" fmla="*/ 156225 h 2002511"/>
              <a:gd name="connsiteX2" fmla="*/ 1814404 w 1922669"/>
              <a:gd name="connsiteY2" fmla="*/ 629293 h 2002511"/>
              <a:gd name="connsiteX3" fmla="*/ 1906710 w 1922669"/>
              <a:gd name="connsiteY3" fmla="*/ 1229281 h 2002511"/>
              <a:gd name="connsiteX4" fmla="*/ 1525948 w 1922669"/>
              <a:gd name="connsiteY4" fmla="*/ 1736962 h 2002511"/>
              <a:gd name="connsiteX5" fmla="*/ 822116 w 1922669"/>
              <a:gd name="connsiteY5" fmla="*/ 2002342 h 2002511"/>
              <a:gd name="connsiteX6" fmla="*/ 233666 w 1922669"/>
              <a:gd name="connsiteY6" fmla="*/ 1702347 h 2002511"/>
              <a:gd name="connsiteX7" fmla="*/ 25978 w 1922669"/>
              <a:gd name="connsiteY7" fmla="*/ 1056207 h 2002511"/>
              <a:gd name="connsiteX8" fmla="*/ 37517 w 1922669"/>
              <a:gd name="connsiteY8" fmla="*/ 617754 h 2002511"/>
              <a:gd name="connsiteX9" fmla="*/ 349048 w 1922669"/>
              <a:gd name="connsiteY9" fmla="*/ 329298 h 2002511"/>
              <a:gd name="connsiteX10" fmla="*/ 845193 w 1922669"/>
              <a:gd name="connsiteY10" fmla="*/ 6228 h 2002511"/>
              <a:gd name="connsiteX11" fmla="*/ 919944 w 1922669"/>
              <a:gd name="connsiteY11" fmla="*/ 132 h 200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22669" h="2002511">
                <a:moveTo>
                  <a:pt x="919944" y="132"/>
                </a:moveTo>
                <a:cubicBezTo>
                  <a:pt x="1102880" y="-3417"/>
                  <a:pt x="1338451" y="65361"/>
                  <a:pt x="1479795" y="156225"/>
                </a:cubicBezTo>
                <a:cubicBezTo>
                  <a:pt x="1641330" y="260070"/>
                  <a:pt x="1743251" y="450450"/>
                  <a:pt x="1814404" y="629293"/>
                </a:cubicBezTo>
                <a:cubicBezTo>
                  <a:pt x="1885556" y="808136"/>
                  <a:pt x="1954785" y="1044670"/>
                  <a:pt x="1906710" y="1229281"/>
                </a:cubicBezTo>
                <a:cubicBezTo>
                  <a:pt x="1858634" y="1413893"/>
                  <a:pt x="1706713" y="1608119"/>
                  <a:pt x="1525948" y="1736962"/>
                </a:cubicBezTo>
                <a:cubicBezTo>
                  <a:pt x="1345182" y="1865806"/>
                  <a:pt x="1037496" y="2008111"/>
                  <a:pt x="822116" y="2002342"/>
                </a:cubicBezTo>
                <a:cubicBezTo>
                  <a:pt x="606736" y="1996573"/>
                  <a:pt x="366355" y="1860037"/>
                  <a:pt x="233666" y="1702347"/>
                </a:cubicBezTo>
                <a:cubicBezTo>
                  <a:pt x="100976" y="1544658"/>
                  <a:pt x="58670" y="1236972"/>
                  <a:pt x="25978" y="1056207"/>
                </a:cubicBezTo>
                <a:cubicBezTo>
                  <a:pt x="-6714" y="875442"/>
                  <a:pt x="-14405" y="738905"/>
                  <a:pt x="37517" y="617754"/>
                </a:cubicBezTo>
                <a:cubicBezTo>
                  <a:pt x="89438" y="496603"/>
                  <a:pt x="214436" y="431220"/>
                  <a:pt x="349048" y="329298"/>
                </a:cubicBezTo>
                <a:cubicBezTo>
                  <a:pt x="483661" y="227377"/>
                  <a:pt x="656735" y="35074"/>
                  <a:pt x="845193" y="6228"/>
                </a:cubicBezTo>
                <a:cubicBezTo>
                  <a:pt x="868750" y="2622"/>
                  <a:pt x="893810" y="639"/>
                  <a:pt x="919944" y="13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图片占位符 25"/>
          <p:cNvSpPr>
            <a:spLocks noGrp="1"/>
          </p:cNvSpPr>
          <p:nvPr>
            <p:ph type="pic" sz="quarter" idx="10"/>
          </p:nvPr>
        </p:nvSpPr>
        <p:spPr>
          <a:xfrm>
            <a:off x="1061029" y="2096432"/>
            <a:ext cx="3137939" cy="1912007"/>
          </a:xfrm>
          <a:custGeom>
            <a:avLst/>
            <a:gdLst>
              <a:gd name="connsiteX0" fmla="*/ 307941 w 3137939"/>
              <a:gd name="connsiteY0" fmla="*/ 425 h 1912007"/>
              <a:gd name="connsiteX1" fmla="*/ 1996626 w 3137939"/>
              <a:gd name="connsiteY1" fmla="*/ 26857 h 1912007"/>
              <a:gd name="connsiteX2" fmla="*/ 3003763 w 3137939"/>
              <a:gd name="connsiteY2" fmla="*/ 264438 h 1912007"/>
              <a:gd name="connsiteX3" fmla="*/ 3101727 w 3137939"/>
              <a:gd name="connsiteY3" fmla="*/ 1347323 h 1912007"/>
              <a:gd name="connsiteX4" fmla="*/ 2209740 w 3137939"/>
              <a:gd name="connsiteY4" fmla="*/ 1459227 h 1912007"/>
              <a:gd name="connsiteX5" fmla="*/ 2433166 w 3137939"/>
              <a:gd name="connsiteY5" fmla="*/ 1912007 h 1912007"/>
              <a:gd name="connsiteX6" fmla="*/ 1544617 w 3137939"/>
              <a:gd name="connsiteY6" fmla="*/ 1502267 h 1912007"/>
              <a:gd name="connsiteX7" fmla="*/ 460141 w 3137939"/>
              <a:gd name="connsiteY7" fmla="*/ 1474721 h 1912007"/>
              <a:gd name="connsiteX8" fmla="*/ 4695 w 3137939"/>
              <a:gd name="connsiteY8" fmla="*/ 925531 h 1912007"/>
              <a:gd name="connsiteX9" fmla="*/ 80316 w 3137939"/>
              <a:gd name="connsiteY9" fmla="*/ 47516 h 1912007"/>
              <a:gd name="connsiteX10" fmla="*/ 100940 w 3137939"/>
              <a:gd name="connsiteY10" fmla="*/ 4476 h 1912007"/>
              <a:gd name="connsiteX11" fmla="*/ 307941 w 3137939"/>
              <a:gd name="connsiteY11" fmla="*/ 425 h 1912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37939" h="1912007">
                <a:moveTo>
                  <a:pt x="307941" y="425"/>
                </a:moveTo>
                <a:cubicBezTo>
                  <a:pt x="816119" y="-3836"/>
                  <a:pt x="1485323" y="25351"/>
                  <a:pt x="1996626" y="26857"/>
                </a:cubicBezTo>
                <a:cubicBezTo>
                  <a:pt x="2391919" y="33744"/>
                  <a:pt x="2845646" y="-105706"/>
                  <a:pt x="3003763" y="264438"/>
                </a:cubicBezTo>
                <a:cubicBezTo>
                  <a:pt x="3070791" y="409052"/>
                  <a:pt x="3201409" y="1218203"/>
                  <a:pt x="3101727" y="1347323"/>
                </a:cubicBezTo>
                <a:cubicBezTo>
                  <a:pt x="2983139" y="1538420"/>
                  <a:pt x="2397075" y="1454062"/>
                  <a:pt x="2209740" y="1459227"/>
                </a:cubicBezTo>
                <a:cubicBezTo>
                  <a:pt x="2276768" y="1603841"/>
                  <a:pt x="2364420" y="1746734"/>
                  <a:pt x="2433166" y="1912007"/>
                </a:cubicBezTo>
                <a:cubicBezTo>
                  <a:pt x="2075684" y="1819041"/>
                  <a:pt x="1900381" y="1553915"/>
                  <a:pt x="1544617" y="1502267"/>
                </a:cubicBezTo>
                <a:cubicBezTo>
                  <a:pt x="1209478" y="1471278"/>
                  <a:pt x="814185" y="1483329"/>
                  <a:pt x="460141" y="1474721"/>
                </a:cubicBezTo>
                <a:cubicBezTo>
                  <a:pt x="63129" y="1466113"/>
                  <a:pt x="-22804" y="1364539"/>
                  <a:pt x="4695" y="925531"/>
                </a:cubicBezTo>
                <a:cubicBezTo>
                  <a:pt x="35631" y="632860"/>
                  <a:pt x="39068" y="350518"/>
                  <a:pt x="80316" y="47516"/>
                </a:cubicBezTo>
                <a:lnTo>
                  <a:pt x="100940" y="4476"/>
                </a:lnTo>
                <a:cubicBezTo>
                  <a:pt x="166034" y="2324"/>
                  <a:pt x="235345" y="1033"/>
                  <a:pt x="307941" y="42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25" name="图片占位符 24"/>
          <p:cNvSpPr>
            <a:spLocks noGrp="1"/>
          </p:cNvSpPr>
          <p:nvPr>
            <p:ph type="pic" sz="quarter" idx="11"/>
          </p:nvPr>
        </p:nvSpPr>
        <p:spPr>
          <a:xfrm>
            <a:off x="4529706" y="2096432"/>
            <a:ext cx="3136393" cy="1912007"/>
          </a:xfrm>
          <a:custGeom>
            <a:avLst/>
            <a:gdLst>
              <a:gd name="connsiteX0" fmla="*/ 307790 w 3136393"/>
              <a:gd name="connsiteY0" fmla="*/ 425 h 1912007"/>
              <a:gd name="connsiteX1" fmla="*/ 1995642 w 3136393"/>
              <a:gd name="connsiteY1" fmla="*/ 26857 h 1912007"/>
              <a:gd name="connsiteX2" fmla="*/ 3002283 w 3136393"/>
              <a:gd name="connsiteY2" fmla="*/ 264438 h 1912007"/>
              <a:gd name="connsiteX3" fmla="*/ 3100199 w 3136393"/>
              <a:gd name="connsiteY3" fmla="*/ 1347323 h 1912007"/>
              <a:gd name="connsiteX4" fmla="*/ 2208652 w 3136393"/>
              <a:gd name="connsiteY4" fmla="*/ 1459227 h 1912007"/>
              <a:gd name="connsiteX5" fmla="*/ 2431968 w 3136393"/>
              <a:gd name="connsiteY5" fmla="*/ 1912007 h 1912007"/>
              <a:gd name="connsiteX6" fmla="*/ 1543856 w 3136393"/>
              <a:gd name="connsiteY6" fmla="*/ 1502267 h 1912007"/>
              <a:gd name="connsiteX7" fmla="*/ 459914 w 3136393"/>
              <a:gd name="connsiteY7" fmla="*/ 1474721 h 1912007"/>
              <a:gd name="connsiteX8" fmla="*/ 4692 w 3136393"/>
              <a:gd name="connsiteY8" fmla="*/ 925531 h 1912007"/>
              <a:gd name="connsiteX9" fmla="*/ 80276 w 3136393"/>
              <a:gd name="connsiteY9" fmla="*/ 47516 h 1912007"/>
              <a:gd name="connsiteX10" fmla="*/ 100890 w 3136393"/>
              <a:gd name="connsiteY10" fmla="*/ 4476 h 1912007"/>
              <a:gd name="connsiteX11" fmla="*/ 307790 w 3136393"/>
              <a:gd name="connsiteY11" fmla="*/ 425 h 1912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36393" h="1912007">
                <a:moveTo>
                  <a:pt x="307790" y="425"/>
                </a:moveTo>
                <a:cubicBezTo>
                  <a:pt x="815717" y="-3836"/>
                  <a:pt x="1484592" y="25351"/>
                  <a:pt x="1995642" y="26857"/>
                </a:cubicBezTo>
                <a:cubicBezTo>
                  <a:pt x="2390740" y="33744"/>
                  <a:pt x="2844244" y="-105706"/>
                  <a:pt x="3002283" y="264438"/>
                </a:cubicBezTo>
                <a:cubicBezTo>
                  <a:pt x="3069278" y="409052"/>
                  <a:pt x="3199832" y="1218203"/>
                  <a:pt x="3100199" y="1347323"/>
                </a:cubicBezTo>
                <a:cubicBezTo>
                  <a:pt x="2981669" y="1538420"/>
                  <a:pt x="2395894" y="1454062"/>
                  <a:pt x="2208652" y="1459227"/>
                </a:cubicBezTo>
                <a:cubicBezTo>
                  <a:pt x="2275646" y="1603841"/>
                  <a:pt x="2363255" y="1746734"/>
                  <a:pt x="2431968" y="1912007"/>
                </a:cubicBezTo>
                <a:cubicBezTo>
                  <a:pt x="2074662" y="1819041"/>
                  <a:pt x="1899445" y="1553915"/>
                  <a:pt x="1543856" y="1502267"/>
                </a:cubicBezTo>
                <a:cubicBezTo>
                  <a:pt x="1208882" y="1471278"/>
                  <a:pt x="813784" y="1483329"/>
                  <a:pt x="459914" y="1474721"/>
                </a:cubicBezTo>
                <a:cubicBezTo>
                  <a:pt x="63098" y="1466113"/>
                  <a:pt x="-22793" y="1364539"/>
                  <a:pt x="4692" y="925531"/>
                </a:cubicBezTo>
                <a:cubicBezTo>
                  <a:pt x="35613" y="632860"/>
                  <a:pt x="39049" y="350518"/>
                  <a:pt x="80276" y="47516"/>
                </a:cubicBezTo>
                <a:lnTo>
                  <a:pt x="100890" y="4476"/>
                </a:lnTo>
                <a:cubicBezTo>
                  <a:pt x="165953" y="2324"/>
                  <a:pt x="235229" y="1033"/>
                  <a:pt x="307790" y="42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24" name="图片占位符 23"/>
          <p:cNvSpPr>
            <a:spLocks noGrp="1"/>
          </p:cNvSpPr>
          <p:nvPr>
            <p:ph type="pic" sz="quarter" idx="12"/>
          </p:nvPr>
        </p:nvSpPr>
        <p:spPr>
          <a:xfrm>
            <a:off x="7996817" y="2096432"/>
            <a:ext cx="3137938" cy="1912007"/>
          </a:xfrm>
          <a:custGeom>
            <a:avLst/>
            <a:gdLst>
              <a:gd name="connsiteX0" fmla="*/ 307942 w 3137938"/>
              <a:gd name="connsiteY0" fmla="*/ 425 h 1912007"/>
              <a:gd name="connsiteX1" fmla="*/ 1996625 w 3137938"/>
              <a:gd name="connsiteY1" fmla="*/ 26857 h 1912007"/>
              <a:gd name="connsiteX2" fmla="*/ 3003762 w 3137938"/>
              <a:gd name="connsiteY2" fmla="*/ 264438 h 1912007"/>
              <a:gd name="connsiteX3" fmla="*/ 3101725 w 3137938"/>
              <a:gd name="connsiteY3" fmla="*/ 1347323 h 1912007"/>
              <a:gd name="connsiteX4" fmla="*/ 2209739 w 3137938"/>
              <a:gd name="connsiteY4" fmla="*/ 1459227 h 1912007"/>
              <a:gd name="connsiteX5" fmla="*/ 2433165 w 3137938"/>
              <a:gd name="connsiteY5" fmla="*/ 1912007 h 1912007"/>
              <a:gd name="connsiteX6" fmla="*/ 1544617 w 3137938"/>
              <a:gd name="connsiteY6" fmla="*/ 1502267 h 1912007"/>
              <a:gd name="connsiteX7" fmla="*/ 460140 w 3137938"/>
              <a:gd name="connsiteY7" fmla="*/ 1474721 h 1912007"/>
              <a:gd name="connsiteX8" fmla="*/ 4695 w 3137938"/>
              <a:gd name="connsiteY8" fmla="*/ 925531 h 1912007"/>
              <a:gd name="connsiteX9" fmla="*/ 80316 w 3137938"/>
              <a:gd name="connsiteY9" fmla="*/ 47516 h 1912007"/>
              <a:gd name="connsiteX10" fmla="*/ 100940 w 3137938"/>
              <a:gd name="connsiteY10" fmla="*/ 4476 h 1912007"/>
              <a:gd name="connsiteX11" fmla="*/ 307942 w 3137938"/>
              <a:gd name="connsiteY11" fmla="*/ 425 h 1912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37938" h="1912007">
                <a:moveTo>
                  <a:pt x="307942" y="425"/>
                </a:moveTo>
                <a:cubicBezTo>
                  <a:pt x="816119" y="-3836"/>
                  <a:pt x="1485323" y="25351"/>
                  <a:pt x="1996625" y="26857"/>
                </a:cubicBezTo>
                <a:cubicBezTo>
                  <a:pt x="2391918" y="33744"/>
                  <a:pt x="2845645" y="-105706"/>
                  <a:pt x="3003762" y="264438"/>
                </a:cubicBezTo>
                <a:cubicBezTo>
                  <a:pt x="3070789" y="409052"/>
                  <a:pt x="3201408" y="1218203"/>
                  <a:pt x="3101725" y="1347323"/>
                </a:cubicBezTo>
                <a:cubicBezTo>
                  <a:pt x="2983138" y="1538420"/>
                  <a:pt x="2397074" y="1454062"/>
                  <a:pt x="2209739" y="1459227"/>
                </a:cubicBezTo>
                <a:cubicBezTo>
                  <a:pt x="2276767" y="1603841"/>
                  <a:pt x="2364419" y="1746734"/>
                  <a:pt x="2433165" y="1912007"/>
                </a:cubicBezTo>
                <a:cubicBezTo>
                  <a:pt x="2075684" y="1819041"/>
                  <a:pt x="1900380" y="1553915"/>
                  <a:pt x="1544617" y="1502267"/>
                </a:cubicBezTo>
                <a:cubicBezTo>
                  <a:pt x="1209477" y="1471278"/>
                  <a:pt x="814185" y="1483329"/>
                  <a:pt x="460140" y="1474721"/>
                </a:cubicBezTo>
                <a:cubicBezTo>
                  <a:pt x="63129" y="1466113"/>
                  <a:pt x="-22804" y="1364539"/>
                  <a:pt x="4695" y="925531"/>
                </a:cubicBezTo>
                <a:cubicBezTo>
                  <a:pt x="35631" y="632860"/>
                  <a:pt x="39068" y="350518"/>
                  <a:pt x="80316" y="47516"/>
                </a:cubicBezTo>
                <a:lnTo>
                  <a:pt x="100940" y="4476"/>
                </a:lnTo>
                <a:cubicBezTo>
                  <a:pt x="166034" y="2324"/>
                  <a:pt x="235345" y="1033"/>
                  <a:pt x="307942" y="42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1047215" y="2155392"/>
            <a:ext cx="2378157" cy="3267943"/>
          </a:xfrm>
          <a:custGeom>
            <a:avLst/>
            <a:gdLst>
              <a:gd name="connsiteX0" fmla="*/ 256579 w 2378157"/>
              <a:gd name="connsiteY0" fmla="*/ 59 h 3267943"/>
              <a:gd name="connsiteX1" fmla="*/ 744904 w 2378157"/>
              <a:gd name="connsiteY1" fmla="*/ 37090 h 3267943"/>
              <a:gd name="connsiteX2" fmla="*/ 1561120 w 2378157"/>
              <a:gd name="connsiteY2" fmla="*/ 105108 h 3267943"/>
              <a:gd name="connsiteX3" fmla="*/ 2207291 w 2378157"/>
              <a:gd name="connsiteY3" fmla="*/ 37090 h 3267943"/>
              <a:gd name="connsiteX4" fmla="*/ 2377335 w 2378157"/>
              <a:gd name="connsiteY4" fmla="*/ 218471 h 3267943"/>
              <a:gd name="connsiteX5" fmla="*/ 2275308 w 2378157"/>
              <a:gd name="connsiteY5" fmla="*/ 989341 h 3267943"/>
              <a:gd name="connsiteX6" fmla="*/ 2354662 w 2378157"/>
              <a:gd name="connsiteY6" fmla="*/ 1862238 h 3267943"/>
              <a:gd name="connsiteX7" fmla="*/ 2297981 w 2378157"/>
              <a:gd name="connsiteY7" fmla="*/ 2667118 h 3267943"/>
              <a:gd name="connsiteX8" fmla="*/ 2320653 w 2378157"/>
              <a:gd name="connsiteY8" fmla="*/ 3154580 h 3267943"/>
              <a:gd name="connsiteX9" fmla="*/ 2116600 w 2378157"/>
              <a:gd name="connsiteY9" fmla="*/ 3233934 h 3267943"/>
              <a:gd name="connsiteX10" fmla="*/ 1617802 w 2378157"/>
              <a:gd name="connsiteY10" fmla="*/ 3211261 h 3267943"/>
              <a:gd name="connsiteX11" fmla="*/ 1119003 w 2378157"/>
              <a:gd name="connsiteY11" fmla="*/ 3267943 h 3267943"/>
              <a:gd name="connsiteX12" fmla="*/ 359469 w 2378157"/>
              <a:gd name="connsiteY12" fmla="*/ 3211261 h 3267943"/>
              <a:gd name="connsiteX13" fmla="*/ 110070 w 2378157"/>
              <a:gd name="connsiteY13" fmla="*/ 3177252 h 3267943"/>
              <a:gd name="connsiteX14" fmla="*/ 98733 w 2378157"/>
              <a:gd name="connsiteY14" fmla="*/ 2655781 h 3267943"/>
              <a:gd name="connsiteX15" fmla="*/ 42052 w 2378157"/>
              <a:gd name="connsiteY15" fmla="*/ 2009611 h 3267943"/>
              <a:gd name="connsiteX16" fmla="*/ 121406 w 2378157"/>
              <a:gd name="connsiteY16" fmla="*/ 1204732 h 3267943"/>
              <a:gd name="connsiteX17" fmla="*/ 53388 w 2378157"/>
              <a:gd name="connsiteY17" fmla="*/ 501879 h 3267943"/>
              <a:gd name="connsiteX18" fmla="*/ 53389 w 2378157"/>
              <a:gd name="connsiteY18" fmla="*/ 37090 h 3267943"/>
              <a:gd name="connsiteX19" fmla="*/ 256579 w 2378157"/>
              <a:gd name="connsiteY19" fmla="*/ 59 h 3267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378157" h="3267943">
                <a:moveTo>
                  <a:pt x="256579" y="59"/>
                </a:moveTo>
                <a:cubicBezTo>
                  <a:pt x="402010" y="1516"/>
                  <a:pt x="587849" y="30005"/>
                  <a:pt x="744904" y="37090"/>
                </a:cubicBezTo>
                <a:cubicBezTo>
                  <a:pt x="996193" y="48426"/>
                  <a:pt x="1317389" y="105108"/>
                  <a:pt x="1561120" y="105108"/>
                </a:cubicBezTo>
                <a:cubicBezTo>
                  <a:pt x="1804851" y="105108"/>
                  <a:pt x="2071255" y="18196"/>
                  <a:pt x="2207291" y="37090"/>
                </a:cubicBezTo>
                <a:cubicBezTo>
                  <a:pt x="2343326" y="55983"/>
                  <a:pt x="2365999" y="59763"/>
                  <a:pt x="2377335" y="218471"/>
                </a:cubicBezTo>
                <a:cubicBezTo>
                  <a:pt x="2388672" y="377180"/>
                  <a:pt x="2279087" y="715380"/>
                  <a:pt x="2275308" y="989341"/>
                </a:cubicBezTo>
                <a:cubicBezTo>
                  <a:pt x="2271529" y="1263303"/>
                  <a:pt x="2350884" y="1582609"/>
                  <a:pt x="2354662" y="1862238"/>
                </a:cubicBezTo>
                <a:cubicBezTo>
                  <a:pt x="2358441" y="2141868"/>
                  <a:pt x="2303649" y="2451728"/>
                  <a:pt x="2297981" y="2667118"/>
                </a:cubicBezTo>
                <a:cubicBezTo>
                  <a:pt x="2292313" y="2882508"/>
                  <a:pt x="2350884" y="3060111"/>
                  <a:pt x="2320653" y="3154580"/>
                </a:cubicBezTo>
                <a:cubicBezTo>
                  <a:pt x="2290423" y="3249049"/>
                  <a:pt x="2233742" y="3224487"/>
                  <a:pt x="2116600" y="3233934"/>
                </a:cubicBezTo>
                <a:cubicBezTo>
                  <a:pt x="1999458" y="3243381"/>
                  <a:pt x="1784068" y="3205593"/>
                  <a:pt x="1617802" y="3211261"/>
                </a:cubicBezTo>
                <a:cubicBezTo>
                  <a:pt x="1451536" y="3216929"/>
                  <a:pt x="1328725" y="3267943"/>
                  <a:pt x="1119003" y="3267943"/>
                </a:cubicBezTo>
                <a:cubicBezTo>
                  <a:pt x="909281" y="3267943"/>
                  <a:pt x="527624" y="3226376"/>
                  <a:pt x="359469" y="3211261"/>
                </a:cubicBezTo>
                <a:cubicBezTo>
                  <a:pt x="191314" y="3196146"/>
                  <a:pt x="153526" y="3269832"/>
                  <a:pt x="110070" y="3177252"/>
                </a:cubicBezTo>
                <a:cubicBezTo>
                  <a:pt x="66614" y="3084672"/>
                  <a:pt x="110069" y="2850388"/>
                  <a:pt x="98733" y="2655781"/>
                </a:cubicBezTo>
                <a:cubicBezTo>
                  <a:pt x="87397" y="2461174"/>
                  <a:pt x="38273" y="2251452"/>
                  <a:pt x="42052" y="2009611"/>
                </a:cubicBezTo>
                <a:cubicBezTo>
                  <a:pt x="45831" y="1767769"/>
                  <a:pt x="119517" y="1456020"/>
                  <a:pt x="121406" y="1204732"/>
                </a:cubicBezTo>
                <a:cubicBezTo>
                  <a:pt x="123295" y="953444"/>
                  <a:pt x="62835" y="683261"/>
                  <a:pt x="53388" y="501879"/>
                </a:cubicBezTo>
                <a:cubicBezTo>
                  <a:pt x="43941" y="320498"/>
                  <a:pt x="-61864" y="114555"/>
                  <a:pt x="53389" y="37090"/>
                </a:cubicBezTo>
                <a:cubicBezTo>
                  <a:pt x="96609" y="8041"/>
                  <a:pt x="169320" y="-816"/>
                  <a:pt x="256579" y="5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1"/>
          </p:nvPr>
        </p:nvSpPr>
        <p:spPr>
          <a:xfrm>
            <a:off x="6268139" y="2155392"/>
            <a:ext cx="2378157" cy="3267943"/>
          </a:xfrm>
          <a:custGeom>
            <a:avLst/>
            <a:gdLst>
              <a:gd name="connsiteX0" fmla="*/ 256579 w 2378157"/>
              <a:gd name="connsiteY0" fmla="*/ 59 h 3267943"/>
              <a:gd name="connsiteX1" fmla="*/ 744904 w 2378157"/>
              <a:gd name="connsiteY1" fmla="*/ 37090 h 3267943"/>
              <a:gd name="connsiteX2" fmla="*/ 1561120 w 2378157"/>
              <a:gd name="connsiteY2" fmla="*/ 105108 h 3267943"/>
              <a:gd name="connsiteX3" fmla="*/ 2207291 w 2378157"/>
              <a:gd name="connsiteY3" fmla="*/ 37090 h 3267943"/>
              <a:gd name="connsiteX4" fmla="*/ 2377335 w 2378157"/>
              <a:gd name="connsiteY4" fmla="*/ 218471 h 3267943"/>
              <a:gd name="connsiteX5" fmla="*/ 2275308 w 2378157"/>
              <a:gd name="connsiteY5" fmla="*/ 989341 h 3267943"/>
              <a:gd name="connsiteX6" fmla="*/ 2354662 w 2378157"/>
              <a:gd name="connsiteY6" fmla="*/ 1862238 h 3267943"/>
              <a:gd name="connsiteX7" fmla="*/ 2297981 w 2378157"/>
              <a:gd name="connsiteY7" fmla="*/ 2667118 h 3267943"/>
              <a:gd name="connsiteX8" fmla="*/ 2320653 w 2378157"/>
              <a:gd name="connsiteY8" fmla="*/ 3154580 h 3267943"/>
              <a:gd name="connsiteX9" fmla="*/ 2116600 w 2378157"/>
              <a:gd name="connsiteY9" fmla="*/ 3233934 h 3267943"/>
              <a:gd name="connsiteX10" fmla="*/ 1617802 w 2378157"/>
              <a:gd name="connsiteY10" fmla="*/ 3211261 h 3267943"/>
              <a:gd name="connsiteX11" fmla="*/ 1119003 w 2378157"/>
              <a:gd name="connsiteY11" fmla="*/ 3267943 h 3267943"/>
              <a:gd name="connsiteX12" fmla="*/ 359469 w 2378157"/>
              <a:gd name="connsiteY12" fmla="*/ 3211261 h 3267943"/>
              <a:gd name="connsiteX13" fmla="*/ 110070 w 2378157"/>
              <a:gd name="connsiteY13" fmla="*/ 3177252 h 3267943"/>
              <a:gd name="connsiteX14" fmla="*/ 98733 w 2378157"/>
              <a:gd name="connsiteY14" fmla="*/ 2655781 h 3267943"/>
              <a:gd name="connsiteX15" fmla="*/ 42052 w 2378157"/>
              <a:gd name="connsiteY15" fmla="*/ 2009611 h 3267943"/>
              <a:gd name="connsiteX16" fmla="*/ 121406 w 2378157"/>
              <a:gd name="connsiteY16" fmla="*/ 1204732 h 3267943"/>
              <a:gd name="connsiteX17" fmla="*/ 53388 w 2378157"/>
              <a:gd name="connsiteY17" fmla="*/ 501879 h 3267943"/>
              <a:gd name="connsiteX18" fmla="*/ 53389 w 2378157"/>
              <a:gd name="connsiteY18" fmla="*/ 37090 h 3267943"/>
              <a:gd name="connsiteX19" fmla="*/ 256579 w 2378157"/>
              <a:gd name="connsiteY19" fmla="*/ 59 h 3267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378157" h="3267943">
                <a:moveTo>
                  <a:pt x="256579" y="59"/>
                </a:moveTo>
                <a:cubicBezTo>
                  <a:pt x="402011" y="1516"/>
                  <a:pt x="587849" y="30005"/>
                  <a:pt x="744904" y="37090"/>
                </a:cubicBezTo>
                <a:cubicBezTo>
                  <a:pt x="996193" y="48426"/>
                  <a:pt x="1317389" y="105108"/>
                  <a:pt x="1561120" y="105108"/>
                </a:cubicBezTo>
                <a:cubicBezTo>
                  <a:pt x="1804851" y="105108"/>
                  <a:pt x="2071255" y="18196"/>
                  <a:pt x="2207291" y="37090"/>
                </a:cubicBezTo>
                <a:cubicBezTo>
                  <a:pt x="2343326" y="55983"/>
                  <a:pt x="2365999" y="59763"/>
                  <a:pt x="2377335" y="218471"/>
                </a:cubicBezTo>
                <a:cubicBezTo>
                  <a:pt x="2388672" y="377180"/>
                  <a:pt x="2279087" y="715380"/>
                  <a:pt x="2275308" y="989341"/>
                </a:cubicBezTo>
                <a:cubicBezTo>
                  <a:pt x="2271529" y="1263303"/>
                  <a:pt x="2350884" y="1582609"/>
                  <a:pt x="2354662" y="1862238"/>
                </a:cubicBezTo>
                <a:cubicBezTo>
                  <a:pt x="2358441" y="2141868"/>
                  <a:pt x="2303649" y="2451728"/>
                  <a:pt x="2297981" y="2667118"/>
                </a:cubicBezTo>
                <a:cubicBezTo>
                  <a:pt x="2292313" y="2882508"/>
                  <a:pt x="2350884" y="3060111"/>
                  <a:pt x="2320653" y="3154580"/>
                </a:cubicBezTo>
                <a:cubicBezTo>
                  <a:pt x="2290423" y="3249049"/>
                  <a:pt x="2233742" y="3224487"/>
                  <a:pt x="2116600" y="3233934"/>
                </a:cubicBezTo>
                <a:cubicBezTo>
                  <a:pt x="1999458" y="3243381"/>
                  <a:pt x="1784068" y="3205593"/>
                  <a:pt x="1617802" y="3211261"/>
                </a:cubicBezTo>
                <a:cubicBezTo>
                  <a:pt x="1451536" y="3216929"/>
                  <a:pt x="1328725" y="3267943"/>
                  <a:pt x="1119003" y="3267943"/>
                </a:cubicBezTo>
                <a:cubicBezTo>
                  <a:pt x="909281" y="3267943"/>
                  <a:pt x="527624" y="3226376"/>
                  <a:pt x="359469" y="3211261"/>
                </a:cubicBezTo>
                <a:cubicBezTo>
                  <a:pt x="191314" y="3196146"/>
                  <a:pt x="153526" y="3269832"/>
                  <a:pt x="110070" y="3177252"/>
                </a:cubicBezTo>
                <a:cubicBezTo>
                  <a:pt x="66614" y="3084672"/>
                  <a:pt x="110069" y="2850388"/>
                  <a:pt x="98733" y="2655781"/>
                </a:cubicBezTo>
                <a:cubicBezTo>
                  <a:pt x="87397" y="2461174"/>
                  <a:pt x="38273" y="2251452"/>
                  <a:pt x="42052" y="2009611"/>
                </a:cubicBezTo>
                <a:cubicBezTo>
                  <a:pt x="45831" y="1767769"/>
                  <a:pt x="119517" y="1456020"/>
                  <a:pt x="121406" y="1204732"/>
                </a:cubicBezTo>
                <a:cubicBezTo>
                  <a:pt x="123296" y="953444"/>
                  <a:pt x="62835" y="683261"/>
                  <a:pt x="53388" y="501879"/>
                </a:cubicBezTo>
                <a:cubicBezTo>
                  <a:pt x="43941" y="320498"/>
                  <a:pt x="-61864" y="114555"/>
                  <a:pt x="53389" y="37090"/>
                </a:cubicBezTo>
                <a:cubicBezTo>
                  <a:pt x="96609" y="8041"/>
                  <a:pt x="169321" y="-816"/>
                  <a:pt x="256579" y="5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图片占位符 7"/>
          <p:cNvSpPr>
            <a:spLocks noGrp="1"/>
          </p:cNvSpPr>
          <p:nvPr>
            <p:ph type="pic" sz="quarter" idx="10"/>
          </p:nvPr>
        </p:nvSpPr>
        <p:spPr>
          <a:xfrm>
            <a:off x="6781100" y="1754269"/>
            <a:ext cx="4249759" cy="2015064"/>
          </a:xfrm>
          <a:custGeom>
            <a:avLst/>
            <a:gdLst>
              <a:gd name="connsiteX0" fmla="*/ 4028210 w 4249759"/>
              <a:gd name="connsiteY0" fmla="*/ 212 h 2015064"/>
              <a:gd name="connsiteX1" fmla="*/ 4201528 w 4249759"/>
              <a:gd name="connsiteY1" fmla="*/ 45238 h 2015064"/>
              <a:gd name="connsiteX2" fmla="*/ 4201528 w 4249759"/>
              <a:gd name="connsiteY2" fmla="*/ 631174 h 2015064"/>
              <a:gd name="connsiteX3" fmla="*/ 4113076 w 4249759"/>
              <a:gd name="connsiteY3" fmla="*/ 1322771 h 2015064"/>
              <a:gd name="connsiteX4" fmla="*/ 4201528 w 4249759"/>
              <a:gd name="connsiteY4" fmla="*/ 1870286 h 2015064"/>
              <a:gd name="connsiteX5" fmla="*/ 3965657 w 4249759"/>
              <a:gd name="connsiteY5" fmla="*/ 2014368 h 2015064"/>
              <a:gd name="connsiteX6" fmla="*/ 2963210 w 4249759"/>
              <a:gd name="connsiteY6" fmla="*/ 1927919 h 2015064"/>
              <a:gd name="connsiteX7" fmla="*/ 1828085 w 4249759"/>
              <a:gd name="connsiteY7" fmla="*/ 1995157 h 2015064"/>
              <a:gd name="connsiteX8" fmla="*/ 781411 w 4249759"/>
              <a:gd name="connsiteY8" fmla="*/ 1947130 h 2015064"/>
              <a:gd name="connsiteX9" fmla="*/ 147510 w 4249759"/>
              <a:gd name="connsiteY9" fmla="*/ 1966341 h 2015064"/>
              <a:gd name="connsiteX10" fmla="*/ 44317 w 4249759"/>
              <a:gd name="connsiteY10" fmla="*/ 1793441 h 2015064"/>
              <a:gd name="connsiteX11" fmla="*/ 73801 w 4249759"/>
              <a:gd name="connsiteY11" fmla="*/ 1370799 h 2015064"/>
              <a:gd name="connsiteX12" fmla="*/ 91 w 4249759"/>
              <a:gd name="connsiteY12" fmla="*/ 948156 h 2015064"/>
              <a:gd name="connsiteX13" fmla="*/ 59286 w 4249759"/>
              <a:gd name="connsiteY13" fmla="*/ 341482 h 2015064"/>
              <a:gd name="connsiteX14" fmla="*/ 88998 w 4249759"/>
              <a:gd name="connsiteY14" fmla="*/ 19476 h 2015064"/>
              <a:gd name="connsiteX15" fmla="*/ 796153 w 4249759"/>
              <a:gd name="connsiteY15" fmla="*/ 83659 h 2015064"/>
              <a:gd name="connsiteX16" fmla="*/ 1636440 w 4249759"/>
              <a:gd name="connsiteY16" fmla="*/ 35632 h 2015064"/>
              <a:gd name="connsiteX17" fmla="*/ 2683113 w 4249759"/>
              <a:gd name="connsiteY17" fmla="*/ 102871 h 2015064"/>
              <a:gd name="connsiteX18" fmla="*/ 3597110 w 4249759"/>
              <a:gd name="connsiteY18" fmla="*/ 45237 h 2015064"/>
              <a:gd name="connsiteX19" fmla="*/ 4028210 w 4249759"/>
              <a:gd name="connsiteY19" fmla="*/ 212 h 201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249759" h="2015064">
                <a:moveTo>
                  <a:pt x="4028210" y="212"/>
                </a:moveTo>
                <a:cubicBezTo>
                  <a:pt x="4102481" y="-1664"/>
                  <a:pt x="4163752" y="8617"/>
                  <a:pt x="4201528" y="45238"/>
                </a:cubicBezTo>
                <a:cubicBezTo>
                  <a:pt x="4302264" y="142894"/>
                  <a:pt x="4216269" y="418252"/>
                  <a:pt x="4201528" y="631174"/>
                </a:cubicBezTo>
                <a:cubicBezTo>
                  <a:pt x="4186786" y="844096"/>
                  <a:pt x="4113076" y="1116253"/>
                  <a:pt x="4113076" y="1322771"/>
                </a:cubicBezTo>
                <a:cubicBezTo>
                  <a:pt x="4113076" y="1529290"/>
                  <a:pt x="4226097" y="1755020"/>
                  <a:pt x="4201528" y="1870286"/>
                </a:cubicBezTo>
                <a:cubicBezTo>
                  <a:pt x="4176959" y="1985552"/>
                  <a:pt x="4172044" y="2004763"/>
                  <a:pt x="3965657" y="2014368"/>
                </a:cubicBezTo>
                <a:cubicBezTo>
                  <a:pt x="3759271" y="2023974"/>
                  <a:pt x="3319472" y="1931120"/>
                  <a:pt x="2963210" y="1927919"/>
                </a:cubicBezTo>
                <a:cubicBezTo>
                  <a:pt x="2606947" y="1924717"/>
                  <a:pt x="2191718" y="1991955"/>
                  <a:pt x="1828085" y="1995157"/>
                </a:cubicBezTo>
                <a:cubicBezTo>
                  <a:pt x="1464452" y="1998359"/>
                  <a:pt x="1061506" y="1951933"/>
                  <a:pt x="781411" y="1947130"/>
                </a:cubicBezTo>
                <a:cubicBezTo>
                  <a:pt x="501315" y="1942327"/>
                  <a:pt x="270359" y="1991955"/>
                  <a:pt x="147510" y="1966341"/>
                </a:cubicBezTo>
                <a:cubicBezTo>
                  <a:pt x="24661" y="1940726"/>
                  <a:pt x="56601" y="1892698"/>
                  <a:pt x="44317" y="1793441"/>
                </a:cubicBezTo>
                <a:cubicBezTo>
                  <a:pt x="32032" y="1694184"/>
                  <a:pt x="81172" y="1511680"/>
                  <a:pt x="73801" y="1370799"/>
                </a:cubicBezTo>
                <a:cubicBezTo>
                  <a:pt x="66430" y="1229918"/>
                  <a:pt x="2510" y="1119709"/>
                  <a:pt x="91" y="948156"/>
                </a:cubicBezTo>
                <a:cubicBezTo>
                  <a:pt x="-2328" y="776603"/>
                  <a:pt x="44468" y="496262"/>
                  <a:pt x="59286" y="341482"/>
                </a:cubicBezTo>
                <a:cubicBezTo>
                  <a:pt x="74104" y="186702"/>
                  <a:pt x="-33813" y="62447"/>
                  <a:pt x="88998" y="19476"/>
                </a:cubicBezTo>
                <a:cubicBezTo>
                  <a:pt x="211809" y="-23494"/>
                  <a:pt x="538246" y="80967"/>
                  <a:pt x="796153" y="83659"/>
                </a:cubicBezTo>
                <a:cubicBezTo>
                  <a:pt x="1054060" y="86352"/>
                  <a:pt x="1321947" y="32430"/>
                  <a:pt x="1636440" y="35632"/>
                </a:cubicBezTo>
                <a:cubicBezTo>
                  <a:pt x="1950933" y="38834"/>
                  <a:pt x="2356335" y="101270"/>
                  <a:pt x="2683113" y="102871"/>
                </a:cubicBezTo>
                <a:cubicBezTo>
                  <a:pt x="3009891" y="104472"/>
                  <a:pt x="3361240" y="53242"/>
                  <a:pt x="3597110" y="45237"/>
                </a:cubicBezTo>
                <a:cubicBezTo>
                  <a:pt x="3744529" y="40235"/>
                  <a:pt x="3904425" y="3339"/>
                  <a:pt x="4028210" y="21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1"/>
          </p:nvPr>
        </p:nvSpPr>
        <p:spPr>
          <a:xfrm>
            <a:off x="6781100" y="4119685"/>
            <a:ext cx="4249759" cy="2015064"/>
          </a:xfrm>
          <a:custGeom>
            <a:avLst/>
            <a:gdLst>
              <a:gd name="connsiteX0" fmla="*/ 4028210 w 4249759"/>
              <a:gd name="connsiteY0" fmla="*/ 212 h 2015064"/>
              <a:gd name="connsiteX1" fmla="*/ 4201528 w 4249759"/>
              <a:gd name="connsiteY1" fmla="*/ 45238 h 2015064"/>
              <a:gd name="connsiteX2" fmla="*/ 4201528 w 4249759"/>
              <a:gd name="connsiteY2" fmla="*/ 631174 h 2015064"/>
              <a:gd name="connsiteX3" fmla="*/ 4113076 w 4249759"/>
              <a:gd name="connsiteY3" fmla="*/ 1322771 h 2015064"/>
              <a:gd name="connsiteX4" fmla="*/ 4201528 w 4249759"/>
              <a:gd name="connsiteY4" fmla="*/ 1870286 h 2015064"/>
              <a:gd name="connsiteX5" fmla="*/ 3965657 w 4249759"/>
              <a:gd name="connsiteY5" fmla="*/ 2014368 h 2015064"/>
              <a:gd name="connsiteX6" fmla="*/ 2963210 w 4249759"/>
              <a:gd name="connsiteY6" fmla="*/ 1927919 h 2015064"/>
              <a:gd name="connsiteX7" fmla="*/ 1828085 w 4249759"/>
              <a:gd name="connsiteY7" fmla="*/ 1995157 h 2015064"/>
              <a:gd name="connsiteX8" fmla="*/ 781411 w 4249759"/>
              <a:gd name="connsiteY8" fmla="*/ 1947130 h 2015064"/>
              <a:gd name="connsiteX9" fmla="*/ 147510 w 4249759"/>
              <a:gd name="connsiteY9" fmla="*/ 1966341 h 2015064"/>
              <a:gd name="connsiteX10" fmla="*/ 44317 w 4249759"/>
              <a:gd name="connsiteY10" fmla="*/ 1793441 h 2015064"/>
              <a:gd name="connsiteX11" fmla="*/ 73801 w 4249759"/>
              <a:gd name="connsiteY11" fmla="*/ 1370799 h 2015064"/>
              <a:gd name="connsiteX12" fmla="*/ 91 w 4249759"/>
              <a:gd name="connsiteY12" fmla="*/ 948156 h 2015064"/>
              <a:gd name="connsiteX13" fmla="*/ 59286 w 4249759"/>
              <a:gd name="connsiteY13" fmla="*/ 341482 h 2015064"/>
              <a:gd name="connsiteX14" fmla="*/ 88998 w 4249759"/>
              <a:gd name="connsiteY14" fmla="*/ 19476 h 2015064"/>
              <a:gd name="connsiteX15" fmla="*/ 796153 w 4249759"/>
              <a:gd name="connsiteY15" fmla="*/ 83660 h 2015064"/>
              <a:gd name="connsiteX16" fmla="*/ 1636440 w 4249759"/>
              <a:gd name="connsiteY16" fmla="*/ 35632 h 2015064"/>
              <a:gd name="connsiteX17" fmla="*/ 2683113 w 4249759"/>
              <a:gd name="connsiteY17" fmla="*/ 102871 h 2015064"/>
              <a:gd name="connsiteX18" fmla="*/ 3597110 w 4249759"/>
              <a:gd name="connsiteY18" fmla="*/ 45237 h 2015064"/>
              <a:gd name="connsiteX19" fmla="*/ 4028210 w 4249759"/>
              <a:gd name="connsiteY19" fmla="*/ 212 h 201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249759" h="2015064">
                <a:moveTo>
                  <a:pt x="4028210" y="212"/>
                </a:moveTo>
                <a:cubicBezTo>
                  <a:pt x="4102481" y="-1664"/>
                  <a:pt x="4163752" y="8617"/>
                  <a:pt x="4201528" y="45238"/>
                </a:cubicBezTo>
                <a:cubicBezTo>
                  <a:pt x="4302264" y="142894"/>
                  <a:pt x="4216269" y="418252"/>
                  <a:pt x="4201528" y="631174"/>
                </a:cubicBezTo>
                <a:cubicBezTo>
                  <a:pt x="4186786" y="844096"/>
                  <a:pt x="4113076" y="1116253"/>
                  <a:pt x="4113076" y="1322771"/>
                </a:cubicBezTo>
                <a:cubicBezTo>
                  <a:pt x="4113076" y="1529290"/>
                  <a:pt x="4226097" y="1755020"/>
                  <a:pt x="4201528" y="1870286"/>
                </a:cubicBezTo>
                <a:cubicBezTo>
                  <a:pt x="4176959" y="1985552"/>
                  <a:pt x="4172044" y="2004763"/>
                  <a:pt x="3965657" y="2014368"/>
                </a:cubicBezTo>
                <a:cubicBezTo>
                  <a:pt x="3759271" y="2023974"/>
                  <a:pt x="3319472" y="1931120"/>
                  <a:pt x="2963210" y="1927919"/>
                </a:cubicBezTo>
                <a:cubicBezTo>
                  <a:pt x="2606947" y="1924717"/>
                  <a:pt x="2191718" y="1991955"/>
                  <a:pt x="1828085" y="1995157"/>
                </a:cubicBezTo>
                <a:cubicBezTo>
                  <a:pt x="1464452" y="1998359"/>
                  <a:pt x="1061506" y="1951933"/>
                  <a:pt x="781411" y="1947130"/>
                </a:cubicBezTo>
                <a:cubicBezTo>
                  <a:pt x="501315" y="1942327"/>
                  <a:pt x="270359" y="1991955"/>
                  <a:pt x="147510" y="1966341"/>
                </a:cubicBezTo>
                <a:cubicBezTo>
                  <a:pt x="24661" y="1940726"/>
                  <a:pt x="56601" y="1892698"/>
                  <a:pt x="44317" y="1793441"/>
                </a:cubicBezTo>
                <a:cubicBezTo>
                  <a:pt x="32032" y="1694184"/>
                  <a:pt x="81172" y="1511680"/>
                  <a:pt x="73801" y="1370799"/>
                </a:cubicBezTo>
                <a:cubicBezTo>
                  <a:pt x="66430" y="1229918"/>
                  <a:pt x="2510" y="1119709"/>
                  <a:pt x="91" y="948156"/>
                </a:cubicBezTo>
                <a:cubicBezTo>
                  <a:pt x="-2328" y="776603"/>
                  <a:pt x="44468" y="496262"/>
                  <a:pt x="59286" y="341482"/>
                </a:cubicBezTo>
                <a:cubicBezTo>
                  <a:pt x="74104" y="186702"/>
                  <a:pt x="-33813" y="62447"/>
                  <a:pt x="88998" y="19476"/>
                </a:cubicBezTo>
                <a:cubicBezTo>
                  <a:pt x="211809" y="-23494"/>
                  <a:pt x="538246" y="80967"/>
                  <a:pt x="796153" y="83660"/>
                </a:cubicBezTo>
                <a:cubicBezTo>
                  <a:pt x="1054060" y="86352"/>
                  <a:pt x="1321947" y="32430"/>
                  <a:pt x="1636440" y="35632"/>
                </a:cubicBezTo>
                <a:cubicBezTo>
                  <a:pt x="1950933" y="38834"/>
                  <a:pt x="2356335" y="101270"/>
                  <a:pt x="2683113" y="102871"/>
                </a:cubicBezTo>
                <a:cubicBezTo>
                  <a:pt x="3009891" y="104472"/>
                  <a:pt x="3361240" y="53242"/>
                  <a:pt x="3597110" y="45237"/>
                </a:cubicBezTo>
                <a:cubicBezTo>
                  <a:pt x="3744529" y="40235"/>
                  <a:pt x="3904425" y="3339"/>
                  <a:pt x="4028210" y="21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3.png"/><Relationship Id="rId7" Type="http://schemas.openxmlformats.org/officeDocument/2006/relationships/image" Target="../media/image2.jpeg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3" t="23588" r="11055" b="2966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rot="5400000">
            <a:off x="5897150" y="3543323"/>
            <a:ext cx="397695" cy="1608023"/>
          </a:xfrm>
          <a:custGeom>
            <a:avLst/>
            <a:gdLst>
              <a:gd name="connsiteX0" fmla="*/ 145407 w 2991259"/>
              <a:gd name="connsiteY0" fmla="*/ 119556 h 4140013"/>
              <a:gd name="connsiteX1" fmla="*/ 900150 w 2991259"/>
              <a:gd name="connsiteY1" fmla="*/ 3441 h 4140013"/>
              <a:gd name="connsiteX2" fmla="*/ 1945178 w 2991259"/>
              <a:gd name="connsiteY2" fmla="*/ 90527 h 4140013"/>
              <a:gd name="connsiteX3" fmla="*/ 2772493 w 2991259"/>
              <a:gd name="connsiteY3" fmla="*/ 3441 h 4140013"/>
              <a:gd name="connsiteX4" fmla="*/ 2990207 w 2991259"/>
              <a:gd name="connsiteY4" fmla="*/ 235670 h 4140013"/>
              <a:gd name="connsiteX5" fmla="*/ 2859578 w 2991259"/>
              <a:gd name="connsiteY5" fmla="*/ 1222641 h 4140013"/>
              <a:gd name="connsiteX6" fmla="*/ 2961178 w 2991259"/>
              <a:gd name="connsiteY6" fmla="*/ 2340241 h 4140013"/>
              <a:gd name="connsiteX7" fmla="*/ 2888607 w 2991259"/>
              <a:gd name="connsiteY7" fmla="*/ 3370756 h 4140013"/>
              <a:gd name="connsiteX8" fmla="*/ 2917635 w 2991259"/>
              <a:gd name="connsiteY8" fmla="*/ 3994870 h 4140013"/>
              <a:gd name="connsiteX9" fmla="*/ 2656378 w 2991259"/>
              <a:gd name="connsiteY9" fmla="*/ 4096470 h 4140013"/>
              <a:gd name="connsiteX10" fmla="*/ 2017750 w 2991259"/>
              <a:gd name="connsiteY10" fmla="*/ 4067441 h 4140013"/>
              <a:gd name="connsiteX11" fmla="*/ 1379121 w 2991259"/>
              <a:gd name="connsiteY11" fmla="*/ 4140013 h 4140013"/>
              <a:gd name="connsiteX12" fmla="*/ 406664 w 2991259"/>
              <a:gd name="connsiteY12" fmla="*/ 4067441 h 4140013"/>
              <a:gd name="connsiteX13" fmla="*/ 87350 w 2991259"/>
              <a:gd name="connsiteY13" fmla="*/ 4023898 h 4140013"/>
              <a:gd name="connsiteX14" fmla="*/ 72835 w 2991259"/>
              <a:gd name="connsiteY14" fmla="*/ 3356241 h 4140013"/>
              <a:gd name="connsiteX15" fmla="*/ 264 w 2991259"/>
              <a:gd name="connsiteY15" fmla="*/ 2528927 h 4140013"/>
              <a:gd name="connsiteX16" fmla="*/ 101864 w 2991259"/>
              <a:gd name="connsiteY16" fmla="*/ 1498413 h 4140013"/>
              <a:gd name="connsiteX17" fmla="*/ 14778 w 2991259"/>
              <a:gd name="connsiteY17" fmla="*/ 598527 h 4140013"/>
              <a:gd name="connsiteX18" fmla="*/ 29293 w 2991259"/>
              <a:gd name="connsiteY18" fmla="*/ 105041 h 4140013"/>
              <a:gd name="connsiteX19" fmla="*/ 145407 w 2991259"/>
              <a:gd name="connsiteY19" fmla="*/ 119556 h 4140013"/>
              <a:gd name="connsiteX0-1" fmla="*/ 72631 w 3034597"/>
              <a:gd name="connsiteY0-2" fmla="*/ 105041 h 4140013"/>
              <a:gd name="connsiteX1-3" fmla="*/ 943488 w 3034597"/>
              <a:gd name="connsiteY1-4" fmla="*/ 3441 h 4140013"/>
              <a:gd name="connsiteX2-5" fmla="*/ 1988516 w 3034597"/>
              <a:gd name="connsiteY2-6" fmla="*/ 90527 h 4140013"/>
              <a:gd name="connsiteX3-7" fmla="*/ 2815831 w 3034597"/>
              <a:gd name="connsiteY3-8" fmla="*/ 3441 h 4140013"/>
              <a:gd name="connsiteX4-9" fmla="*/ 3033545 w 3034597"/>
              <a:gd name="connsiteY4-10" fmla="*/ 235670 h 4140013"/>
              <a:gd name="connsiteX5-11" fmla="*/ 2902916 w 3034597"/>
              <a:gd name="connsiteY5-12" fmla="*/ 1222641 h 4140013"/>
              <a:gd name="connsiteX6-13" fmla="*/ 3004516 w 3034597"/>
              <a:gd name="connsiteY6-14" fmla="*/ 2340241 h 4140013"/>
              <a:gd name="connsiteX7-15" fmla="*/ 2931945 w 3034597"/>
              <a:gd name="connsiteY7-16" fmla="*/ 3370756 h 4140013"/>
              <a:gd name="connsiteX8-17" fmla="*/ 2960973 w 3034597"/>
              <a:gd name="connsiteY8-18" fmla="*/ 3994870 h 4140013"/>
              <a:gd name="connsiteX9-19" fmla="*/ 2699716 w 3034597"/>
              <a:gd name="connsiteY9-20" fmla="*/ 4096470 h 4140013"/>
              <a:gd name="connsiteX10-21" fmla="*/ 2061088 w 3034597"/>
              <a:gd name="connsiteY10-22" fmla="*/ 4067441 h 4140013"/>
              <a:gd name="connsiteX11-23" fmla="*/ 1422459 w 3034597"/>
              <a:gd name="connsiteY11-24" fmla="*/ 4140013 h 4140013"/>
              <a:gd name="connsiteX12-25" fmla="*/ 450002 w 3034597"/>
              <a:gd name="connsiteY12-26" fmla="*/ 4067441 h 4140013"/>
              <a:gd name="connsiteX13-27" fmla="*/ 130688 w 3034597"/>
              <a:gd name="connsiteY13-28" fmla="*/ 4023898 h 4140013"/>
              <a:gd name="connsiteX14-29" fmla="*/ 116173 w 3034597"/>
              <a:gd name="connsiteY14-30" fmla="*/ 3356241 h 4140013"/>
              <a:gd name="connsiteX15-31" fmla="*/ 43602 w 3034597"/>
              <a:gd name="connsiteY15-32" fmla="*/ 2528927 h 4140013"/>
              <a:gd name="connsiteX16-33" fmla="*/ 145202 w 3034597"/>
              <a:gd name="connsiteY16-34" fmla="*/ 1498413 h 4140013"/>
              <a:gd name="connsiteX17-35" fmla="*/ 58116 w 3034597"/>
              <a:gd name="connsiteY17-36" fmla="*/ 598527 h 4140013"/>
              <a:gd name="connsiteX18-37" fmla="*/ 72631 w 3034597"/>
              <a:gd name="connsiteY18-38" fmla="*/ 105041 h 4140013"/>
              <a:gd name="connsiteX0-39" fmla="*/ 68354 w 3044834"/>
              <a:gd name="connsiteY0-40" fmla="*/ 47486 h 4184058"/>
              <a:gd name="connsiteX1-41" fmla="*/ 953725 w 3044834"/>
              <a:gd name="connsiteY1-42" fmla="*/ 47486 h 4184058"/>
              <a:gd name="connsiteX2-43" fmla="*/ 1998753 w 3044834"/>
              <a:gd name="connsiteY2-44" fmla="*/ 134572 h 4184058"/>
              <a:gd name="connsiteX3-45" fmla="*/ 2826068 w 3044834"/>
              <a:gd name="connsiteY3-46" fmla="*/ 47486 h 4184058"/>
              <a:gd name="connsiteX4-47" fmla="*/ 3043782 w 3044834"/>
              <a:gd name="connsiteY4-48" fmla="*/ 279715 h 4184058"/>
              <a:gd name="connsiteX5-49" fmla="*/ 2913153 w 3044834"/>
              <a:gd name="connsiteY5-50" fmla="*/ 1266686 h 4184058"/>
              <a:gd name="connsiteX6-51" fmla="*/ 3014753 w 3044834"/>
              <a:gd name="connsiteY6-52" fmla="*/ 2384286 h 4184058"/>
              <a:gd name="connsiteX7-53" fmla="*/ 2942182 w 3044834"/>
              <a:gd name="connsiteY7-54" fmla="*/ 3414801 h 4184058"/>
              <a:gd name="connsiteX8-55" fmla="*/ 2971210 w 3044834"/>
              <a:gd name="connsiteY8-56" fmla="*/ 4038915 h 4184058"/>
              <a:gd name="connsiteX9-57" fmla="*/ 2709953 w 3044834"/>
              <a:gd name="connsiteY9-58" fmla="*/ 4140515 h 4184058"/>
              <a:gd name="connsiteX10-59" fmla="*/ 2071325 w 3044834"/>
              <a:gd name="connsiteY10-60" fmla="*/ 4111486 h 4184058"/>
              <a:gd name="connsiteX11-61" fmla="*/ 1432696 w 3044834"/>
              <a:gd name="connsiteY11-62" fmla="*/ 4184058 h 4184058"/>
              <a:gd name="connsiteX12-63" fmla="*/ 460239 w 3044834"/>
              <a:gd name="connsiteY12-64" fmla="*/ 4111486 h 4184058"/>
              <a:gd name="connsiteX13-65" fmla="*/ 140925 w 3044834"/>
              <a:gd name="connsiteY13-66" fmla="*/ 4067943 h 4184058"/>
              <a:gd name="connsiteX14-67" fmla="*/ 126410 w 3044834"/>
              <a:gd name="connsiteY14-68" fmla="*/ 3400286 h 4184058"/>
              <a:gd name="connsiteX15-69" fmla="*/ 53839 w 3044834"/>
              <a:gd name="connsiteY15-70" fmla="*/ 2572972 h 4184058"/>
              <a:gd name="connsiteX16-71" fmla="*/ 155439 w 3044834"/>
              <a:gd name="connsiteY16-72" fmla="*/ 1542458 h 4184058"/>
              <a:gd name="connsiteX17-73" fmla="*/ 68353 w 3044834"/>
              <a:gd name="connsiteY17-74" fmla="*/ 642572 h 4184058"/>
              <a:gd name="connsiteX18-75" fmla="*/ 68354 w 3044834"/>
              <a:gd name="connsiteY18-76" fmla="*/ 47486 h 41840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</a:cxnLst>
            <a:rect l="l" t="t" r="r" b="b"/>
            <a:pathLst>
              <a:path w="3044834" h="4184058">
                <a:moveTo>
                  <a:pt x="68354" y="47486"/>
                </a:moveTo>
                <a:cubicBezTo>
                  <a:pt x="215916" y="-51695"/>
                  <a:pt x="631992" y="32972"/>
                  <a:pt x="953725" y="47486"/>
                </a:cubicBezTo>
                <a:cubicBezTo>
                  <a:pt x="1275458" y="62000"/>
                  <a:pt x="1686696" y="134572"/>
                  <a:pt x="1998753" y="134572"/>
                </a:cubicBezTo>
                <a:cubicBezTo>
                  <a:pt x="2310810" y="134572"/>
                  <a:pt x="2651897" y="23296"/>
                  <a:pt x="2826068" y="47486"/>
                </a:cubicBezTo>
                <a:cubicBezTo>
                  <a:pt x="3000239" y="71676"/>
                  <a:pt x="3029268" y="76515"/>
                  <a:pt x="3043782" y="279715"/>
                </a:cubicBezTo>
                <a:cubicBezTo>
                  <a:pt x="3058296" y="482915"/>
                  <a:pt x="2917991" y="915924"/>
                  <a:pt x="2913153" y="1266686"/>
                </a:cubicBezTo>
                <a:cubicBezTo>
                  <a:pt x="2908315" y="1617448"/>
                  <a:pt x="3009915" y="2026267"/>
                  <a:pt x="3014753" y="2384286"/>
                </a:cubicBezTo>
                <a:cubicBezTo>
                  <a:pt x="3019591" y="2742305"/>
                  <a:pt x="2949439" y="3139030"/>
                  <a:pt x="2942182" y="3414801"/>
                </a:cubicBezTo>
                <a:cubicBezTo>
                  <a:pt x="2934925" y="3690572"/>
                  <a:pt x="3009915" y="3917963"/>
                  <a:pt x="2971210" y="4038915"/>
                </a:cubicBezTo>
                <a:cubicBezTo>
                  <a:pt x="2932505" y="4159867"/>
                  <a:pt x="2859934" y="4128420"/>
                  <a:pt x="2709953" y="4140515"/>
                </a:cubicBezTo>
                <a:cubicBezTo>
                  <a:pt x="2559972" y="4152610"/>
                  <a:pt x="2284201" y="4104229"/>
                  <a:pt x="2071325" y="4111486"/>
                </a:cubicBezTo>
                <a:cubicBezTo>
                  <a:pt x="1858449" y="4118743"/>
                  <a:pt x="1701210" y="4184058"/>
                  <a:pt x="1432696" y="4184058"/>
                </a:cubicBezTo>
                <a:cubicBezTo>
                  <a:pt x="1164182" y="4184058"/>
                  <a:pt x="675534" y="4130838"/>
                  <a:pt x="460239" y="4111486"/>
                </a:cubicBezTo>
                <a:cubicBezTo>
                  <a:pt x="244944" y="4092134"/>
                  <a:pt x="196563" y="4186476"/>
                  <a:pt x="140925" y="4067943"/>
                </a:cubicBezTo>
                <a:cubicBezTo>
                  <a:pt x="85287" y="3949410"/>
                  <a:pt x="140924" y="3649448"/>
                  <a:pt x="126410" y="3400286"/>
                </a:cubicBezTo>
                <a:cubicBezTo>
                  <a:pt x="111896" y="3151124"/>
                  <a:pt x="49001" y="2882610"/>
                  <a:pt x="53839" y="2572972"/>
                </a:cubicBezTo>
                <a:cubicBezTo>
                  <a:pt x="58677" y="2263334"/>
                  <a:pt x="153020" y="1864191"/>
                  <a:pt x="155439" y="1542458"/>
                </a:cubicBezTo>
                <a:cubicBezTo>
                  <a:pt x="157858" y="1220725"/>
                  <a:pt x="80448" y="874801"/>
                  <a:pt x="68353" y="642572"/>
                </a:cubicBezTo>
                <a:cubicBezTo>
                  <a:pt x="56258" y="410343"/>
                  <a:pt x="-79208" y="146667"/>
                  <a:pt x="68354" y="47486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rgbClr val="D419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90204"/>
              <a:ea typeface="微软雅黑" panose="020B0503020204020204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99230" y="2572160"/>
            <a:ext cx="4193540" cy="8299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Redis</a:t>
            </a:r>
            <a:r>
              <a:rPr kumimoji="0" lang="zh-CN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应用介绍</a:t>
            </a:r>
            <a:endParaRPr kumimoji="0" lang="zh-CN" altLang="en-US" sz="4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汉仪夏日体W" panose="00020600040101010101" pitchFamily="18" charset="-122"/>
              <a:ea typeface="汉仪夏日体W" panose="00020600040101010101" pitchFamily="18" charset="-122"/>
              <a:cs typeface="经典综艺体简" panose="0201060900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41484" y="3439560"/>
            <a:ext cx="5109030" cy="33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rPr>
              <a:t>科学应用 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rPr>
              <a:t>Redis(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rPr>
              <a:t>Remote Dictionary Server) 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微软雅黑" panose="020B0503020204020204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93055" y="4208836"/>
            <a:ext cx="1405890" cy="2755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经典综艺体简" panose="02010609000101010101" pitchFamily="49" charset="-122"/>
              </a:rPr>
              <a:t>YT-AT-20190905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经典综艺体简" panose="0201060900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268049" y="1225912"/>
            <a:ext cx="5109030" cy="922224"/>
            <a:chOff x="3549104" y="327028"/>
            <a:chExt cx="5109030" cy="922224"/>
          </a:xfrm>
        </p:grpSpPr>
        <p:sp>
          <p:nvSpPr>
            <p:cNvPr id="7" name="文本框 6"/>
            <p:cNvSpPr txBox="1"/>
            <p:nvPr/>
          </p:nvSpPr>
          <p:spPr>
            <a:xfrm>
              <a:off x="3549104" y="327028"/>
              <a:ext cx="262128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科学</a:t>
              </a: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应用</a:t>
              </a: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状态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549104" y="790147"/>
              <a:ext cx="5109030" cy="4591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先说这个，否则后面可能没时间</a:t>
              </a:r>
              <a:r>
                <a:rPr kumimoji="0" lang="zh-CN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说；不过最后的结论也可能是讨论这个；</a:t>
              </a:r>
              <a:r>
                <a:rPr kumimoji="0" lang="en-US" altLang="zh-CN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(ˉ</a:t>
              </a:r>
              <a:r>
                <a:rPr kumimoji="0" lang="zh-CN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▽￣～</a:t>
              </a:r>
              <a:r>
                <a:rPr kumimoji="0" lang="en-US" altLang="zh-CN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) </a:t>
              </a:r>
              <a:r>
                <a:rPr kumimoji="0" lang="zh-CN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切</a:t>
              </a:r>
              <a:r>
                <a:rPr kumimoji="0" lang="en-US" altLang="zh-CN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~~</a:t>
              </a:r>
              <a:r>
                <a:rPr kumimoji="0" lang="zh-CN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，不会有讨论。</a:t>
              </a:r>
              <a:endPara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268049" y="2276019"/>
            <a:ext cx="5109030" cy="738074"/>
            <a:chOff x="3549104" y="327028"/>
            <a:chExt cx="5109030" cy="738074"/>
          </a:xfrm>
        </p:grpSpPr>
        <p:sp>
          <p:nvSpPr>
            <p:cNvPr id="19" name="文本框 18"/>
            <p:cNvSpPr txBox="1"/>
            <p:nvPr/>
          </p:nvSpPr>
          <p:spPr>
            <a:xfrm>
              <a:off x="3549104" y="327028"/>
              <a:ext cx="407543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Redis</a:t>
              </a: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的版本演化介绍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549104" y="790147"/>
              <a:ext cx="5109030" cy="27495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熟知历史，方得始终。</a:t>
              </a:r>
              <a:endPara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268049" y="3326126"/>
            <a:ext cx="7223760" cy="738074"/>
            <a:chOff x="3549104" y="327028"/>
            <a:chExt cx="7223760" cy="738074"/>
          </a:xfrm>
        </p:grpSpPr>
        <p:sp>
          <p:nvSpPr>
            <p:cNvPr id="22" name="文本框 21"/>
            <p:cNvSpPr txBox="1"/>
            <p:nvPr/>
          </p:nvSpPr>
          <p:spPr>
            <a:xfrm>
              <a:off x="3549104" y="327028"/>
              <a:ext cx="722376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基于客户端的分片式缓存与</a:t>
              </a:r>
              <a:r>
                <a:rPr kumimoji="0" lang="en-US" altLang="zh-CN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T</a:t>
              </a: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wemproxy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549104" y="790147"/>
              <a:ext cx="5109030" cy="27495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Redis</a:t>
              </a:r>
              <a:r>
                <a:rPr kumimoji="0" lang="zh-CN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是以此种模式开始被发扬光大</a:t>
              </a:r>
              <a:endPara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268049" y="4376234"/>
            <a:ext cx="5109030" cy="738074"/>
            <a:chOff x="3549104" y="327028"/>
            <a:chExt cx="5109030" cy="738074"/>
          </a:xfrm>
        </p:grpSpPr>
        <p:sp>
          <p:nvSpPr>
            <p:cNvPr id="25" name="文本框 24"/>
            <p:cNvSpPr txBox="1"/>
            <p:nvPr/>
          </p:nvSpPr>
          <p:spPr>
            <a:xfrm>
              <a:off x="3549104" y="327028"/>
              <a:ext cx="384048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传统主从与官方哨兵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3549104" y="790147"/>
              <a:ext cx="5109030" cy="27495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Memcached</a:t>
              </a:r>
              <a:r>
                <a:rPr kumimoji="0" lang="zh-CN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 </a:t>
              </a:r>
              <a:r>
                <a:rPr kumimoji="0" lang="en-US" altLang="zh-CN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OR K/V DB</a:t>
              </a:r>
              <a:endPara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549104" y="192952"/>
            <a:ext cx="5109030" cy="789871"/>
            <a:chOff x="3549104" y="327028"/>
            <a:chExt cx="5109030" cy="789871"/>
          </a:xfrm>
        </p:grpSpPr>
        <p:sp>
          <p:nvSpPr>
            <p:cNvPr id="29" name="文本框 28"/>
            <p:cNvSpPr txBox="1"/>
            <p:nvPr/>
          </p:nvSpPr>
          <p:spPr>
            <a:xfrm>
              <a:off x="5191762" y="327028"/>
              <a:ext cx="180848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主要内容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549104" y="833689"/>
              <a:ext cx="5109030" cy="2832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概念与实际操作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268049" y="5520504"/>
            <a:ext cx="4653280" cy="5835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官方集群原理介绍与应用</a:t>
            </a:r>
            <a:endParaRPr kumimoji="0" lang="zh-CN" altLang="en-US" sz="32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汉仪夏日体W" panose="00020600040101010101" pitchFamily="18" charset="-122"/>
              <a:ea typeface="汉仪夏日体W" panose="00020600040101010101" pitchFamily="18" charset="-122"/>
              <a:cs typeface="经典综艺体简" panose="0201060900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68049" y="6104455"/>
            <a:ext cx="5109030" cy="2749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rPr>
              <a:t>本次实际操作的重点</a:t>
            </a:r>
            <a:endParaRPr kumimoji="0" lang="zh-CN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908300" y="583650"/>
            <a:ext cx="6375400" cy="5118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</a:rPr>
              <a:t>顾左右而言他。从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</a:rPr>
              <a:t>SaaS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</a:rPr>
              <a:t>的角度而言，而不仅仅是一个公司的后端运维。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j-ea"/>
            </a:endParaRPr>
          </a:p>
          <a:p>
            <a:pPr algn="ctr">
              <a:lnSpc>
                <a:spcPct val="114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</a:rPr>
              <a:t>只给应用者一个入口，避免复杂应用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</a:rPr>
              <a:t>客户端侵入。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</a:rPr>
              <a:t>解放应用者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</a:rPr>
              <a:t>对于后端的过多思考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j-ea"/>
            </a:endParaRPr>
          </a:p>
        </p:txBody>
      </p:sp>
      <p:sp>
        <p:nvSpPr>
          <p:cNvPr id="5" name="副标题 2050"/>
          <p:cNvSpPr txBox="1">
            <a:spLocks noRot="1"/>
          </p:cNvSpPr>
          <p:nvPr/>
        </p:nvSpPr>
        <p:spPr bwMode="auto">
          <a:xfrm>
            <a:off x="3122295" y="82550"/>
            <a:ext cx="5616575" cy="560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Arial" panose="020B0604020202090204" pitchFamily="34" charset="0"/>
                <a:ea typeface="宋体" panose="0201060003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Arial" panose="020B0604020202090204" pitchFamily="34" charset="0"/>
                <a:ea typeface="宋体" panose="02010600030101010101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Arial" panose="020B0604020202090204" pitchFamily="34" charset="0"/>
                <a:ea typeface="宋体" panose="02010600030101010101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Arial" panose="020B0604020202090204" pitchFamily="34" charset="0"/>
                <a:ea typeface="宋体" panose="02010600030101010101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Arial" panose="020B0604020202090204" pitchFamily="34" charset="0"/>
                <a:ea typeface="宋体" panose="0201060003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Arial" panose="020B0604020202090204" pitchFamily="34" charset="0"/>
                <a:ea typeface="宋体" panose="0201060003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Arial" panose="020B0604020202090204" pitchFamily="34" charset="0"/>
                <a:ea typeface="宋体" panose="0201060003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Arial" panose="020B0604020202090204" pitchFamily="34" charset="0"/>
                <a:ea typeface="宋体" panose="0201060003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Arial" panose="020B0604020202090204" pitchFamily="34" charset="0"/>
                <a:ea typeface="宋体" panose="02010600030101010101" charset="-122"/>
              </a:defRPr>
            </a:lvl9pPr>
          </a:lstStyle>
          <a:p>
            <a:pPr marL="0" indent="0" algn="ctr" eaLnBrk="1" hangingPunct="1">
              <a:buNone/>
            </a:pPr>
            <a:r>
              <a:rPr lang="zh-CN" altLang="ja-JP" sz="2400" b="1" dirty="0">
                <a:ea typeface="MS PGothic" panose="020B0600070205080204" pitchFamily="34" charset="-128"/>
              </a:rPr>
              <a:t>科学学应用的理想状态</a:t>
            </a:r>
            <a:endParaRPr lang="zh-CN" altLang="ja-JP" sz="2400" b="1" dirty="0">
              <a:ea typeface="MS PGothic" panose="020B0600070205080204" pitchFamily="34" charset="-128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592455" y="1515110"/>
            <a:ext cx="4758055" cy="1890395"/>
            <a:chOff x="933" y="2386"/>
            <a:chExt cx="7493" cy="2977"/>
          </a:xfrm>
        </p:grpSpPr>
        <p:sp>
          <p:nvSpPr>
            <p:cNvPr id="3" name="圆角矩形 2"/>
            <p:cNvSpPr/>
            <p:nvPr/>
          </p:nvSpPr>
          <p:spPr>
            <a:xfrm>
              <a:off x="933" y="3466"/>
              <a:ext cx="1374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client</a:t>
              </a:r>
              <a:endParaRPr lang="en-US" altLang="zh-CN"/>
            </a:p>
          </p:txBody>
        </p:sp>
        <p:sp>
          <p:nvSpPr>
            <p:cNvPr id="4" name="圆角矩形 3"/>
            <p:cNvSpPr/>
            <p:nvPr/>
          </p:nvSpPr>
          <p:spPr>
            <a:xfrm>
              <a:off x="2833" y="3466"/>
              <a:ext cx="1139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DNS</a:t>
              </a:r>
              <a:endParaRPr lang="en-US" altLang="zh-CN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4700" y="2386"/>
              <a:ext cx="1638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proxy1</a:t>
              </a:r>
              <a:endParaRPr lang="en-US" altLang="zh-CN"/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4700" y="3466"/>
              <a:ext cx="1638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proxy2</a:t>
              </a:r>
              <a:endParaRPr lang="en-US" altLang="zh-CN"/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4700" y="4693"/>
              <a:ext cx="1638" cy="671"/>
            </a:xfrm>
            <a:prstGeom prst="roundRect">
              <a:avLst/>
            </a:prstGeom>
            <a:ln w="19050"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proxyN</a:t>
              </a:r>
              <a:endParaRPr lang="en-US" altLang="zh-CN"/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6944" y="2386"/>
              <a:ext cx="1482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node1</a:t>
              </a:r>
              <a:endParaRPr lang="en-US" altLang="zh-CN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6944" y="3466"/>
              <a:ext cx="1482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node2</a:t>
              </a:r>
              <a:endParaRPr lang="en-US" altLang="zh-CN"/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6944" y="4693"/>
              <a:ext cx="1482" cy="671"/>
            </a:xfrm>
            <a:prstGeom prst="roundRect">
              <a:avLst/>
            </a:prstGeom>
            <a:ln w="19050"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nodeN</a:t>
              </a:r>
              <a:endParaRPr lang="en-US" altLang="zh-CN"/>
            </a:p>
          </p:txBody>
        </p:sp>
        <p:cxnSp>
          <p:nvCxnSpPr>
            <p:cNvPr id="13" name="直接箭头连接符 12"/>
            <p:cNvCxnSpPr>
              <a:stCxn id="3" idx="3"/>
              <a:endCxn id="4" idx="1"/>
            </p:cNvCxnSpPr>
            <p:nvPr/>
          </p:nvCxnSpPr>
          <p:spPr>
            <a:xfrm>
              <a:off x="2307" y="3817"/>
              <a:ext cx="52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>
              <a:stCxn id="4" idx="3"/>
              <a:endCxn id="8" idx="1"/>
            </p:cNvCxnSpPr>
            <p:nvPr/>
          </p:nvCxnSpPr>
          <p:spPr>
            <a:xfrm>
              <a:off x="3972" y="3817"/>
              <a:ext cx="7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>
              <a:stCxn id="4" idx="3"/>
              <a:endCxn id="6" idx="1"/>
            </p:cNvCxnSpPr>
            <p:nvPr/>
          </p:nvCxnSpPr>
          <p:spPr>
            <a:xfrm flipV="1">
              <a:off x="3972" y="2737"/>
              <a:ext cx="728" cy="10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endCxn id="9" idx="1"/>
            </p:cNvCxnSpPr>
            <p:nvPr/>
          </p:nvCxnSpPr>
          <p:spPr>
            <a:xfrm>
              <a:off x="3991" y="3840"/>
              <a:ext cx="709" cy="12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6" idx="3"/>
              <a:endCxn id="10" idx="1"/>
            </p:cNvCxnSpPr>
            <p:nvPr/>
          </p:nvCxnSpPr>
          <p:spPr>
            <a:xfrm>
              <a:off x="6338" y="2737"/>
              <a:ext cx="60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stCxn id="6" idx="3"/>
              <a:endCxn id="11" idx="1"/>
            </p:cNvCxnSpPr>
            <p:nvPr/>
          </p:nvCxnSpPr>
          <p:spPr>
            <a:xfrm>
              <a:off x="6338" y="2737"/>
              <a:ext cx="606" cy="10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>
              <a:stCxn id="6" idx="3"/>
              <a:endCxn id="12" idx="1"/>
            </p:cNvCxnSpPr>
            <p:nvPr/>
          </p:nvCxnSpPr>
          <p:spPr>
            <a:xfrm>
              <a:off x="6338" y="2737"/>
              <a:ext cx="606" cy="23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>
              <a:stCxn id="8" idx="3"/>
            </p:cNvCxnSpPr>
            <p:nvPr/>
          </p:nvCxnSpPr>
          <p:spPr>
            <a:xfrm flipV="1">
              <a:off x="6338" y="2747"/>
              <a:ext cx="572" cy="1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>
              <a:stCxn id="8" idx="3"/>
            </p:cNvCxnSpPr>
            <p:nvPr/>
          </p:nvCxnSpPr>
          <p:spPr>
            <a:xfrm flipV="1">
              <a:off x="6338" y="3762"/>
              <a:ext cx="603" cy="5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/>
            <p:nvPr/>
          </p:nvCxnSpPr>
          <p:spPr>
            <a:xfrm>
              <a:off x="6348" y="3793"/>
              <a:ext cx="593" cy="11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>
              <a:stCxn id="9" idx="3"/>
            </p:cNvCxnSpPr>
            <p:nvPr/>
          </p:nvCxnSpPr>
          <p:spPr>
            <a:xfrm flipV="1">
              <a:off x="6338" y="2716"/>
              <a:ext cx="603" cy="2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箭头连接符 23"/>
            <p:cNvCxnSpPr>
              <a:stCxn id="9" idx="3"/>
            </p:cNvCxnSpPr>
            <p:nvPr/>
          </p:nvCxnSpPr>
          <p:spPr>
            <a:xfrm flipV="1">
              <a:off x="6338" y="3793"/>
              <a:ext cx="618" cy="125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>
              <a:stCxn id="9" idx="3"/>
            </p:cNvCxnSpPr>
            <p:nvPr/>
          </p:nvCxnSpPr>
          <p:spPr>
            <a:xfrm flipV="1">
              <a:off x="6338" y="5010"/>
              <a:ext cx="618" cy="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组合 26"/>
          <p:cNvGrpSpPr/>
          <p:nvPr/>
        </p:nvGrpSpPr>
        <p:grpSpPr>
          <a:xfrm>
            <a:off x="6338570" y="3772535"/>
            <a:ext cx="4907280" cy="1891030"/>
            <a:chOff x="933" y="2386"/>
            <a:chExt cx="7728" cy="2978"/>
          </a:xfrm>
        </p:grpSpPr>
        <p:sp>
          <p:nvSpPr>
            <p:cNvPr id="28" name="圆角矩形 27"/>
            <p:cNvSpPr/>
            <p:nvPr/>
          </p:nvSpPr>
          <p:spPr>
            <a:xfrm>
              <a:off x="933" y="3466"/>
              <a:ext cx="1374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client</a:t>
              </a:r>
              <a:endParaRPr lang="en-US" altLang="zh-CN"/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2833" y="3466"/>
              <a:ext cx="1139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DNS</a:t>
              </a:r>
              <a:endParaRPr lang="en-US" altLang="zh-CN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4700" y="2386"/>
              <a:ext cx="1638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proxy1</a:t>
              </a:r>
              <a:endParaRPr lang="en-US" altLang="zh-CN"/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4700" y="3466"/>
              <a:ext cx="1638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proxy2</a:t>
              </a:r>
              <a:endParaRPr lang="en-US" altLang="zh-CN"/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4700" y="4693"/>
              <a:ext cx="1638" cy="671"/>
            </a:xfrm>
            <a:prstGeom prst="roundRect">
              <a:avLst/>
            </a:prstGeom>
            <a:ln w="19050"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proxyN</a:t>
              </a:r>
              <a:endParaRPr lang="en-US" altLang="zh-CN"/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6944" y="2386"/>
              <a:ext cx="1716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cluster1</a:t>
              </a:r>
              <a:endParaRPr lang="en-US" altLang="zh-CN"/>
            </a:p>
          </p:txBody>
        </p:sp>
        <p:sp>
          <p:nvSpPr>
            <p:cNvPr id="34" name="圆角矩形 33"/>
            <p:cNvSpPr/>
            <p:nvPr/>
          </p:nvSpPr>
          <p:spPr>
            <a:xfrm>
              <a:off x="6944" y="3466"/>
              <a:ext cx="1717" cy="671"/>
            </a:xfrm>
            <a:prstGeom prst="round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cluster2</a:t>
              </a:r>
              <a:endParaRPr lang="en-US" altLang="zh-CN"/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6944" y="4693"/>
              <a:ext cx="1716" cy="671"/>
            </a:xfrm>
            <a:prstGeom prst="roundRect">
              <a:avLst/>
            </a:prstGeom>
            <a:ln w="19050"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r>
                <a:rPr lang="en-US" altLang="zh-CN"/>
                <a:t>clusterN</a:t>
              </a:r>
              <a:endParaRPr lang="en-US" altLang="zh-CN"/>
            </a:p>
          </p:txBody>
        </p:sp>
        <p:cxnSp>
          <p:nvCxnSpPr>
            <p:cNvPr id="36" name="直接箭头连接符 35"/>
            <p:cNvCxnSpPr>
              <a:stCxn id="28" idx="3"/>
              <a:endCxn id="29" idx="1"/>
            </p:cNvCxnSpPr>
            <p:nvPr/>
          </p:nvCxnSpPr>
          <p:spPr>
            <a:xfrm>
              <a:off x="2307" y="3817"/>
              <a:ext cx="52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>
              <a:stCxn id="29" idx="3"/>
              <a:endCxn id="31" idx="1"/>
            </p:cNvCxnSpPr>
            <p:nvPr/>
          </p:nvCxnSpPr>
          <p:spPr>
            <a:xfrm>
              <a:off x="3972" y="3817"/>
              <a:ext cx="7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>
              <a:stCxn id="29" idx="3"/>
              <a:endCxn id="30" idx="1"/>
            </p:cNvCxnSpPr>
            <p:nvPr/>
          </p:nvCxnSpPr>
          <p:spPr>
            <a:xfrm flipV="1">
              <a:off x="3972" y="2737"/>
              <a:ext cx="728" cy="10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箭头连接符 38"/>
            <p:cNvCxnSpPr>
              <a:endCxn id="32" idx="1"/>
            </p:cNvCxnSpPr>
            <p:nvPr/>
          </p:nvCxnSpPr>
          <p:spPr>
            <a:xfrm>
              <a:off x="3991" y="3840"/>
              <a:ext cx="709" cy="12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stCxn id="30" idx="3"/>
              <a:endCxn id="33" idx="1"/>
            </p:cNvCxnSpPr>
            <p:nvPr/>
          </p:nvCxnSpPr>
          <p:spPr>
            <a:xfrm>
              <a:off x="6338" y="2722"/>
              <a:ext cx="60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箭头连接符 40"/>
            <p:cNvCxnSpPr>
              <a:stCxn id="30" idx="3"/>
              <a:endCxn id="34" idx="1"/>
            </p:cNvCxnSpPr>
            <p:nvPr/>
          </p:nvCxnSpPr>
          <p:spPr>
            <a:xfrm>
              <a:off x="6338" y="2722"/>
              <a:ext cx="606" cy="10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>
              <a:stCxn id="30" idx="3"/>
              <a:endCxn id="35" idx="1"/>
            </p:cNvCxnSpPr>
            <p:nvPr/>
          </p:nvCxnSpPr>
          <p:spPr>
            <a:xfrm>
              <a:off x="6338" y="2722"/>
              <a:ext cx="606" cy="23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>
              <a:stCxn id="31" idx="3"/>
            </p:cNvCxnSpPr>
            <p:nvPr/>
          </p:nvCxnSpPr>
          <p:spPr>
            <a:xfrm flipV="1">
              <a:off x="6338" y="2747"/>
              <a:ext cx="572" cy="1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>
              <a:stCxn id="31" idx="3"/>
            </p:cNvCxnSpPr>
            <p:nvPr/>
          </p:nvCxnSpPr>
          <p:spPr>
            <a:xfrm flipV="1">
              <a:off x="6338" y="3762"/>
              <a:ext cx="603" cy="5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/>
            <p:nvPr/>
          </p:nvCxnSpPr>
          <p:spPr>
            <a:xfrm>
              <a:off x="6348" y="3793"/>
              <a:ext cx="593" cy="11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>
              <a:stCxn id="32" idx="3"/>
            </p:cNvCxnSpPr>
            <p:nvPr/>
          </p:nvCxnSpPr>
          <p:spPr>
            <a:xfrm flipV="1">
              <a:off x="6338" y="2716"/>
              <a:ext cx="603" cy="2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stCxn id="32" idx="3"/>
            </p:cNvCxnSpPr>
            <p:nvPr/>
          </p:nvCxnSpPr>
          <p:spPr>
            <a:xfrm flipV="1">
              <a:off x="6338" y="3793"/>
              <a:ext cx="618" cy="125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>
              <a:stCxn id="32" idx="3"/>
            </p:cNvCxnSpPr>
            <p:nvPr/>
          </p:nvCxnSpPr>
          <p:spPr>
            <a:xfrm flipV="1">
              <a:off x="6338" y="5010"/>
              <a:ext cx="618" cy="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直接连接符 48"/>
          <p:cNvCxnSpPr/>
          <p:nvPr/>
        </p:nvCxnSpPr>
        <p:spPr>
          <a:xfrm flipV="1">
            <a:off x="594995" y="1773555"/>
            <a:ext cx="10911205" cy="3498215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52" name="组合 51"/>
          <p:cNvGrpSpPr/>
          <p:nvPr/>
        </p:nvGrpSpPr>
        <p:grpSpPr>
          <a:xfrm>
            <a:off x="5763260" y="1514475"/>
            <a:ext cx="4007485" cy="687070"/>
            <a:chOff x="9076" y="2385"/>
            <a:chExt cx="6165" cy="1082"/>
          </a:xfrm>
        </p:grpSpPr>
        <p:sp>
          <p:nvSpPr>
            <p:cNvPr id="50" name="双大括号 49"/>
            <p:cNvSpPr/>
            <p:nvPr/>
          </p:nvSpPr>
          <p:spPr>
            <a:xfrm>
              <a:off x="9076" y="2385"/>
              <a:ext cx="5989" cy="1082"/>
            </a:xfrm>
            <a:prstGeom prst="bracePair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9193" y="2401"/>
              <a:ext cx="6048" cy="1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p>
              <a:r>
                <a:rPr lang="zh-CN" altLang="en-US" sz="1200" b="1">
                  <a:solidFill>
                    <a:schemeClr val="accent5"/>
                  </a:solidFill>
                </a:rPr>
                <a:t>以纯缓存形态</a:t>
              </a:r>
              <a:r>
                <a:rPr lang="zh-CN" altLang="en-US" sz="1200" b="1">
                  <a:solidFill>
                    <a:schemeClr val="accent5"/>
                  </a:solidFill>
                </a:rPr>
                <a:t>作为服务：</a:t>
              </a:r>
              <a:endParaRPr lang="zh-CN" altLang="en-US" sz="1200">
                <a:solidFill>
                  <a:srgbClr val="C00000"/>
                </a:solidFill>
              </a:endParaRPr>
            </a:p>
            <a:p>
              <a:r>
                <a:rPr lang="zh-CN" altLang="en-US" sz="1200">
                  <a:solidFill>
                    <a:srgbClr val="C00000"/>
                  </a:solidFill>
                </a:rPr>
                <a:t>每个实体机器都可分为多个分片服务，增加分片力度，</a:t>
              </a:r>
              <a:endParaRPr lang="zh-CN" altLang="en-US" sz="1200">
                <a:solidFill>
                  <a:srgbClr val="C00000"/>
                </a:solidFill>
              </a:endParaRPr>
            </a:p>
            <a:p>
              <a:r>
                <a:rPr lang="zh-CN" altLang="en-US" sz="1200">
                  <a:solidFill>
                    <a:srgbClr val="C00000"/>
                  </a:solidFill>
                </a:rPr>
                <a:t>充分利用分片和多核算力</a:t>
              </a:r>
              <a:endParaRPr lang="zh-CN" altLang="en-US" sz="1200">
                <a:solidFill>
                  <a:srgbClr val="C00000"/>
                </a:solidFill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2910205" y="5450205"/>
            <a:ext cx="3887246" cy="687070"/>
            <a:chOff x="9076" y="2385"/>
            <a:chExt cx="5989" cy="1082"/>
          </a:xfrm>
        </p:grpSpPr>
        <p:sp>
          <p:nvSpPr>
            <p:cNvPr id="54" name="双大括号 53"/>
            <p:cNvSpPr/>
            <p:nvPr/>
          </p:nvSpPr>
          <p:spPr>
            <a:xfrm>
              <a:off x="9076" y="2385"/>
              <a:ext cx="5989" cy="1082"/>
            </a:xfrm>
            <a:prstGeom prst="bracePair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9193" y="2401"/>
              <a:ext cx="5754" cy="1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p>
              <a:r>
                <a:rPr lang="zh-CN" altLang="en-US" sz="1200" b="1">
                  <a:solidFill>
                    <a:schemeClr val="accent5"/>
                  </a:solidFill>
                </a:rPr>
                <a:t>以内存</a:t>
              </a:r>
              <a:r>
                <a:rPr lang="en-US" altLang="zh-CN" sz="1200" b="1">
                  <a:solidFill>
                    <a:schemeClr val="accent5"/>
                  </a:solidFill>
                </a:rPr>
                <a:t>DB</a:t>
              </a:r>
              <a:r>
                <a:rPr lang="zh-CN" altLang="en-US" sz="1200" b="1">
                  <a:solidFill>
                    <a:schemeClr val="accent5"/>
                  </a:solidFill>
                </a:rPr>
                <a:t>形态</a:t>
              </a:r>
              <a:r>
                <a:rPr lang="zh-CN" altLang="en-US" sz="1200" b="1">
                  <a:solidFill>
                    <a:schemeClr val="accent5"/>
                  </a:solidFill>
                </a:rPr>
                <a:t>作为服务：</a:t>
              </a:r>
              <a:endParaRPr lang="zh-CN" altLang="en-US" sz="1200">
                <a:solidFill>
                  <a:srgbClr val="C00000"/>
                </a:solidFill>
              </a:endParaRPr>
            </a:p>
            <a:p>
              <a:r>
                <a:rPr lang="zh-CN" altLang="en-US" sz="1200">
                  <a:solidFill>
                    <a:srgbClr val="C00000"/>
                  </a:solidFill>
                </a:rPr>
                <a:t>每个实体机器都可分为多个分片服务，增加分片力度，</a:t>
              </a:r>
              <a:endParaRPr lang="zh-CN" altLang="en-US" sz="1200">
                <a:solidFill>
                  <a:srgbClr val="C00000"/>
                </a:solidFill>
              </a:endParaRPr>
            </a:p>
            <a:p>
              <a:r>
                <a:rPr lang="zh-CN" altLang="en-US" sz="1200">
                  <a:solidFill>
                    <a:srgbClr val="C00000"/>
                  </a:solidFill>
                </a:rPr>
                <a:t>充分利用分片和多核算力</a:t>
              </a:r>
              <a:endParaRPr lang="zh-CN" altLang="en-US" sz="1200">
                <a:solidFill>
                  <a:srgbClr val="C00000"/>
                </a:solidFill>
              </a:endParaRPr>
            </a:p>
          </p:txBody>
        </p:sp>
      </p:grpSp>
      <p:sp>
        <p:nvSpPr>
          <p:cNvPr id="56" name="文本框 55"/>
          <p:cNvSpPr txBox="1"/>
          <p:nvPr/>
        </p:nvSpPr>
        <p:spPr>
          <a:xfrm>
            <a:off x="7211060" y="2636520"/>
            <a:ext cx="2697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900">
                <a:solidFill>
                  <a:schemeClr val="bg1">
                    <a:lumMod val="50000"/>
                  </a:schemeClr>
                </a:solidFill>
              </a:rPr>
              <a:t>一主多从负载均衡，那是自开发自运维团队的</a:t>
            </a:r>
            <a:endParaRPr lang="zh-CN" alt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zh-CN" altLang="en-US" sz="900">
                <a:solidFill>
                  <a:schemeClr val="bg1">
                    <a:lumMod val="50000"/>
                  </a:schemeClr>
                </a:solidFill>
              </a:rPr>
              <a:t>应用模式，团队充分考虑性能和资源消耗的考量</a:t>
            </a:r>
            <a:r>
              <a:rPr lang="zh-CN" altLang="en-US" sz="900">
                <a:solidFill>
                  <a:schemeClr val="bg1">
                    <a:lumMod val="50000"/>
                  </a:schemeClr>
                </a:solidFill>
              </a:rPr>
              <a:t>。</a:t>
            </a:r>
            <a:endParaRPr lang="zh-CN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549104" y="341542"/>
            <a:ext cx="5109030" cy="789871"/>
            <a:chOff x="3549104" y="327028"/>
            <a:chExt cx="5109030" cy="789871"/>
          </a:xfrm>
        </p:grpSpPr>
        <p:sp>
          <p:nvSpPr>
            <p:cNvPr id="4" name="文本框 3"/>
            <p:cNvSpPr txBox="1"/>
            <p:nvPr/>
          </p:nvSpPr>
          <p:spPr>
            <a:xfrm>
              <a:off x="4261489" y="327028"/>
              <a:ext cx="366903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Redis</a:t>
              </a: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版本演化介绍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549104" y="833689"/>
              <a:ext cx="5109030" cy="2832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只摘取部分关键（或者用户应用行为敏感</a:t>
              </a: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）点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  <p:graphicFrame>
        <p:nvGraphicFramePr>
          <p:cNvPr id="22" name="表格 21"/>
          <p:cNvGraphicFramePr/>
          <p:nvPr/>
        </p:nvGraphicFramePr>
        <p:xfrm>
          <a:off x="481330" y="1383665"/>
          <a:ext cx="11517630" cy="504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360"/>
                <a:gridCol w="10288270"/>
              </a:tblGrid>
              <a:tr h="43561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版本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特性（部分）</a:t>
                      </a:r>
                      <a:endParaRPr lang="zh-CN" altLang="en-US"/>
                    </a:p>
                  </a:txBody>
                  <a:tcPr/>
                </a:tc>
              </a:tr>
              <a:tr h="8915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2.6.x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/>
                        <a:t>1.支持lua脚本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rgbClr val="C00000"/>
                          </a:solidFill>
                        </a:rPr>
                        <a:t>2.支持新命令dump以及restore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3.内存优化及存储优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4.提供了BITCOUNT与BITOP，前者支持位值count，后者支持了位操作</a:t>
                      </a:r>
                      <a:endParaRPr lang="zh-CN" altLang="en-US" sz="1200"/>
                    </a:p>
                  </a:txBody>
                  <a:tcPr/>
                </a:tc>
              </a:tr>
              <a:tr h="8915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2.8.x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rgbClr val="C00000"/>
                          </a:solidFill>
                        </a:rPr>
                        <a:t>1.增量主从复制。</a:t>
                      </a:r>
                      <a:endParaRPr lang="zh-CN" altLang="en-US" sz="120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rgbClr val="C00000"/>
                          </a:solidFill>
                        </a:rPr>
                        <a:t>2.哨兵模式生产可用。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3.可以通过config set命令设置maxclients。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4.config rewrite命令可以将config set持久化到Redis配置文件中。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5.添加了pub/sub（发布</a:t>
                      </a:r>
                      <a:r>
                        <a:rPr lang="en-US" altLang="zh-CN" sz="1200"/>
                        <a:t>/</a:t>
                      </a:r>
                      <a:r>
                        <a:rPr lang="zh-CN" altLang="en-US" sz="1200"/>
                        <a:t>订阅</a:t>
                      </a:r>
                      <a:r>
                        <a:rPr lang="zh-CN" altLang="en-US" sz="1200"/>
                        <a:t>）</a:t>
                      </a:r>
                      <a:endParaRPr lang="zh-CN" altLang="en-US" sz="1200"/>
                    </a:p>
                  </a:txBody>
                  <a:tcPr/>
                </a:tc>
              </a:tr>
              <a:tr h="5143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3.x.x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rgbClr val="C00000"/>
                          </a:solidFill>
                        </a:rPr>
                        <a:t>1.Redis Cluster。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2.内存优化与部分命令性能提升。</a:t>
                      </a:r>
                      <a:endParaRPr lang="zh-CN" altLang="en-US" sz="1200"/>
                    </a:p>
                  </a:txBody>
                  <a:tcPr/>
                </a:tc>
              </a:tr>
              <a:tr h="8915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4.x.x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/>
                        <a:t>1.允许开发者自定义模块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2.异步 DEL、FLUSHDB和FLUSHALL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rgbClr val="C00000"/>
                          </a:solidFill>
                        </a:rPr>
                        <a:t>3.Mixed RDB-AOF format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4.新添加MEMORY 命令。可以使用不一样的方式执行内存分析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5.兼容 NAT 和 Docker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6.Redis Cluster 的故障检测方式改变，node之间的通讯减少</a:t>
                      </a:r>
                      <a:endParaRPr lang="zh-CN" altLang="en-US" sz="1200"/>
                    </a:p>
                  </a:txBody>
                  <a:tcPr/>
                </a:tc>
              </a:tr>
              <a:tr h="8915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5.x.x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rgbClr val="C00000"/>
                          </a:solidFill>
                        </a:rPr>
                        <a:t>1.新的流数据类型(Stream data type) 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2.redis-cli 中的集群管理器从 Ruby (redis-trib.rb) 移植到了 C 语言代码。执行 redis-cli --cluster help命令以了解更多信息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/>
                        <a:t>3.新的有序集合(sorted set)命令：ZPOPMIN/MAX 和阻塞变体(blocking variants)</a:t>
                      </a:r>
                      <a:endParaRPr lang="zh-CN" altLang="en-US" sz="1200"/>
                    </a:p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rgbClr val="C00000"/>
                          </a:solidFill>
                        </a:rPr>
                        <a:t>4.客户端频繁连接和断开连接时，性能表现更好</a:t>
                      </a:r>
                      <a:endParaRPr lang="zh-CN" altLang="en-US" sz="120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rgbClr val="C00000"/>
                          </a:solidFill>
                        </a:rPr>
                        <a:t>5.对 Redis 核心代码进行了重构</a:t>
                      </a:r>
                      <a:endParaRPr lang="zh-CN" altLang="en-US" sz="12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116205" y="2323465"/>
            <a:ext cx="793115" cy="315595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2484128" y="341542"/>
            <a:ext cx="7223760" cy="789871"/>
            <a:chOff x="2484128" y="327028"/>
            <a:chExt cx="7223760" cy="789871"/>
          </a:xfrm>
        </p:grpSpPr>
        <p:sp>
          <p:nvSpPr>
            <p:cNvPr id="9" name="文本框 8"/>
            <p:cNvSpPr txBox="1"/>
            <p:nvPr/>
          </p:nvSpPr>
          <p:spPr>
            <a:xfrm>
              <a:off x="2484128" y="327028"/>
              <a:ext cx="722376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基于客户端的分片式缓存与</a:t>
              </a:r>
              <a:r>
                <a:rPr kumimoji="0" lang="en-US" altLang="zh-CN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Twemproxy</a:t>
              </a:r>
              <a:endParaRPr kumimoji="0" lang="en-US" altLang="zh-CN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549104" y="833689"/>
              <a:ext cx="5109030" cy="2832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起步于此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810260" y="1519555"/>
            <a:ext cx="41198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基于客户端的分布式缓存系统</a:t>
            </a:r>
            <a:endParaRPr lang="zh-CN" altLang="en-US"/>
          </a:p>
          <a:p>
            <a:pPr algn="l"/>
            <a:r>
              <a:rPr lang="zh-CN" altLang="en-US"/>
              <a:t>基本灵感来自memcached</a:t>
            </a:r>
            <a:endParaRPr lang="zh-CN" altLang="en-US"/>
          </a:p>
          <a:p>
            <a:pPr algn="l"/>
            <a:r>
              <a:rPr lang="zh-CN" altLang="en-US"/>
              <a:t>在</a:t>
            </a:r>
            <a:r>
              <a:rPr lang="en-US" altLang="zh-CN"/>
              <a:t>web2.0</a:t>
            </a:r>
            <a:r>
              <a:rPr lang="zh-CN" altLang="en-US"/>
              <a:t>起步时代获得了大规模的应用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10260" y="2828925"/>
            <a:ext cx="5116830" cy="341503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p>
            <a:r>
              <a:rPr lang="zh-CN" altLang="en-US"/>
              <a:t>    func ExampleNewRing() {</a:t>
            </a:r>
            <a:endParaRPr lang="zh-CN" altLang="en-US"/>
          </a:p>
          <a:p>
            <a:r>
              <a:rPr lang="zh-CN" altLang="en-US"/>
              <a:t>        rdb := redis.NewRing(&amp;redis.RingOptions{</a:t>
            </a:r>
            <a:endParaRPr lang="zh-CN" altLang="en-US"/>
          </a:p>
          <a:p>
            <a:r>
              <a:rPr lang="zh-CN" altLang="en-US"/>
              <a:t>            Addrs: map[string]string{</a:t>
            </a:r>
            <a:endParaRPr lang="zh-CN" altLang="en-US"/>
          </a:p>
          <a:p>
            <a:r>
              <a:rPr lang="zh-CN" altLang="en-US"/>
              <a:t>                "shard1": "centos7-local:6379",</a:t>
            </a:r>
            <a:endParaRPr lang="zh-CN" altLang="en-US"/>
          </a:p>
          <a:p>
            <a:r>
              <a:rPr lang="zh-CN" altLang="en-US"/>
              <a:t>                "shard2": "centos7-local:6380",</a:t>
            </a:r>
            <a:endParaRPr lang="zh-CN" altLang="en-US"/>
          </a:p>
          <a:p>
            <a:r>
              <a:rPr lang="zh-CN" altLang="en-US"/>
              <a:t>            },</a:t>
            </a:r>
            <a:endParaRPr lang="zh-CN" altLang="en-US"/>
          </a:p>
          <a:p>
            <a:r>
              <a:rPr lang="zh-CN" altLang="en-US"/>
              <a:t>            PoolSize: 2,</a:t>
            </a:r>
            <a:endParaRPr lang="zh-CN" altLang="en-US"/>
          </a:p>
          <a:p>
            <a:r>
              <a:rPr lang="zh-CN" altLang="en-US"/>
              <a:t>        })</a:t>
            </a:r>
            <a:endParaRPr lang="zh-CN" altLang="en-US"/>
          </a:p>
          <a:p>
            <a:r>
              <a:rPr lang="zh-CN" altLang="en-US"/>
              <a:t>        rdb.Ping()</a:t>
            </a:r>
            <a:endParaRPr lang="zh-CN" altLang="en-US"/>
          </a:p>
          <a:p>
            <a:r>
              <a:rPr lang="zh-CN" altLang="en-US"/>
              <a:t>        rdb.Set("key1", "值1", 0)</a:t>
            </a:r>
            <a:endParaRPr lang="zh-CN" altLang="en-US"/>
          </a:p>
          <a:p>
            <a:r>
              <a:rPr lang="zh-CN" altLang="en-US"/>
              <a:t>        fmt.Println(rdb.Get("key1"))</a:t>
            </a:r>
            <a:endParaRPr lang="zh-CN" altLang="en-US"/>
          </a:p>
          <a:p>
            <a:r>
              <a:rPr lang="zh-CN" altLang="en-US"/>
              <a:t>    }</a:t>
            </a:r>
            <a:endParaRPr lang="zh-CN" altLang="en-US"/>
          </a:p>
        </p:txBody>
      </p:sp>
      <p:cxnSp>
        <p:nvCxnSpPr>
          <p:cNvPr id="49" name="直接连接符 48"/>
          <p:cNvCxnSpPr/>
          <p:nvPr/>
        </p:nvCxnSpPr>
        <p:spPr>
          <a:xfrm flipV="1">
            <a:off x="6005830" y="1476375"/>
            <a:ext cx="0" cy="507365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288405" y="2828925"/>
            <a:ext cx="5116830" cy="341503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p>
            <a:r>
              <a:rPr lang="zh-CN" altLang="en-US"/>
              <a:t>    alpha:</a:t>
            </a:r>
            <a:endParaRPr lang="zh-CN" altLang="en-US"/>
          </a:p>
          <a:p>
            <a:r>
              <a:rPr lang="zh-CN" altLang="en-US"/>
              <a:t>      listen: 0.0.0.0:22121</a:t>
            </a:r>
            <a:endParaRPr lang="zh-CN" altLang="en-US"/>
          </a:p>
          <a:p>
            <a:r>
              <a:rPr lang="zh-CN" altLang="en-US"/>
              <a:t>      hash: murmur</a:t>
            </a:r>
            <a:endParaRPr lang="zh-CN" altLang="en-US"/>
          </a:p>
          <a:p>
            <a:r>
              <a:rPr lang="zh-CN" altLang="en-US"/>
              <a:t>      distribution: ketama</a:t>
            </a:r>
            <a:endParaRPr lang="zh-CN" altLang="en-US"/>
          </a:p>
          <a:p>
            <a:r>
              <a:rPr lang="zh-CN" altLang="en-US"/>
              <a:t>      auto_eject_hosts: true</a:t>
            </a:r>
            <a:endParaRPr lang="zh-CN" altLang="en-US"/>
          </a:p>
          <a:p>
            <a:r>
              <a:rPr lang="zh-CN" altLang="en-US"/>
              <a:t>      redis: true</a:t>
            </a:r>
            <a:endParaRPr lang="zh-CN" altLang="en-US"/>
          </a:p>
          <a:p>
            <a:r>
              <a:rPr lang="zh-CN" altLang="en-US"/>
              <a:t>      server_retry_timeout: 2000</a:t>
            </a:r>
            <a:endParaRPr lang="zh-CN" altLang="en-US"/>
          </a:p>
          <a:p>
            <a:r>
              <a:rPr lang="zh-CN" altLang="en-US"/>
              <a:t>      server_failure_limit: 3</a:t>
            </a:r>
            <a:endParaRPr lang="zh-CN" altLang="en-US"/>
          </a:p>
          <a:p>
            <a:r>
              <a:rPr lang="zh-CN" altLang="en-US"/>
              <a:t>      servers:</a:t>
            </a:r>
            <a:endParaRPr lang="zh-CN" altLang="en-US"/>
          </a:p>
          <a:p>
            <a:r>
              <a:rPr lang="zh-CN" altLang="en-US"/>
              <a:t>       - 127.0.0.1:6379:1</a:t>
            </a:r>
            <a:endParaRPr lang="zh-CN" altLang="en-US"/>
          </a:p>
          <a:p>
            <a:r>
              <a:rPr lang="zh-CN" altLang="en-US"/>
              <a:t>       - 127.0.0.1:6380:1</a:t>
            </a:r>
            <a:endParaRPr lang="zh-CN" altLang="en-US"/>
          </a:p>
          <a:p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6288405" y="1606550"/>
            <a:ext cx="51612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同一时期，流行起来类似使用</a:t>
            </a:r>
            <a:r>
              <a:rPr lang="en-US" altLang="zh-CN"/>
              <a:t>twitter twemproxy</a:t>
            </a:r>
            <a:r>
              <a:rPr lang="zh-CN" altLang="en-US"/>
              <a:t>的</a:t>
            </a:r>
            <a:endParaRPr lang="zh-CN" altLang="en-US"/>
          </a:p>
          <a:p>
            <a:pPr algn="l"/>
            <a:r>
              <a:rPr lang="zh-CN" altLang="en-US"/>
              <a:t>方案，使客户端应用简化，同时优化有比较多</a:t>
            </a:r>
            <a:endParaRPr lang="zh-CN" altLang="en-US"/>
          </a:p>
          <a:p>
            <a:pPr algn="l"/>
            <a:r>
              <a:rPr lang="zh-CN" altLang="en-US"/>
              <a:t>的客户端连接的情况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5780" y="1477010"/>
            <a:ext cx="914400" cy="98933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3549104" y="341542"/>
            <a:ext cx="5109030" cy="789871"/>
            <a:chOff x="3549104" y="327028"/>
            <a:chExt cx="5109030" cy="789871"/>
          </a:xfrm>
        </p:grpSpPr>
        <p:sp>
          <p:nvSpPr>
            <p:cNvPr id="9" name="文本框 8"/>
            <p:cNvSpPr txBox="1"/>
            <p:nvPr/>
          </p:nvSpPr>
          <p:spPr>
            <a:xfrm>
              <a:off x="4175764" y="327028"/>
              <a:ext cx="384048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传统主从与官方哨兵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549104" y="833689"/>
              <a:ext cx="5109030" cy="2832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2.6</a:t>
              </a: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到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2.8</a:t>
              </a: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版本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440180" y="1394168"/>
            <a:ext cx="3789026" cy="4672454"/>
            <a:chOff x="5049521" y="1895211"/>
            <a:chExt cx="3789026" cy="4672454"/>
          </a:xfrm>
        </p:grpSpPr>
        <p:sp>
          <p:nvSpPr>
            <p:cNvPr id="12" name="矩形 11"/>
            <p:cNvSpPr/>
            <p:nvPr/>
          </p:nvSpPr>
          <p:spPr>
            <a:xfrm>
              <a:off x="5049521" y="2346820"/>
              <a:ext cx="3789026" cy="42208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1.</a:t>
              </a: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对于字典型（小型）KV数据库，或者要求数据持久化成都比较高的缓存比较试用。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en-US" altLang="zh-CN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2.高可用方案也就可以结合平时的运维手段来完成（有些需要手动切换）。比如可以 1 主 1 从，加lvs/keepalived就可以</a:t>
              </a:r>
              <a:endParaRPr lang="en-US" altLang="zh-CN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en-US" altLang="zh-CN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3.</a:t>
              </a: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支持主从复制模式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A ---&gt; B ---&gt; C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或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    A ---&gt; B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    \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     ---&gt; C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可根据此设置不同的个性化</a:t>
              </a: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应用方案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901840" y="1895211"/>
              <a:ext cx="2084387" cy="53403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400" b="1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传统主从方案</a:t>
              </a:r>
              <a:endParaRPr lang="zh-CN" altLang="en-US" sz="2400" b="1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497320" y="1477010"/>
            <a:ext cx="5481955" cy="4823551"/>
            <a:chOff x="5049521" y="1895211"/>
            <a:chExt cx="3789026" cy="4823907"/>
          </a:xfrm>
        </p:grpSpPr>
        <p:sp>
          <p:nvSpPr>
            <p:cNvPr id="15" name="矩形 14"/>
            <p:cNvSpPr/>
            <p:nvPr/>
          </p:nvSpPr>
          <p:spPr>
            <a:xfrm>
              <a:off x="5049521" y="2346820"/>
              <a:ext cx="3789026" cy="437229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1.tnnd</a:t>
              </a: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，有需要多加三台机器做哨兵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en-US" altLang="zh-CN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2.</a:t>
              </a: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哨兵负责监护主从状态并自动切换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en-US" altLang="zh-CN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3.</a:t>
              </a: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版本</a:t>
              </a:r>
              <a:r>
                <a:rPr lang="en-US" altLang="zh-CN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2.8</a:t>
              </a:r>
              <a:r>
                <a:rPr lang="zh-CN" altLang="en-US" sz="16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的增量同步特性使此模式有机会成都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en-US" altLang="zh-CN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//</a:t>
              </a: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每一次特性的增加都要不同语言的客户端来适配一下</a:t>
              </a:r>
              <a:endParaRPr lang="zh-CN" altLang="en-US" sz="16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func ExampleSentinel()  {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client := redis.NewFailoverClient(&amp;redis.FailoverOptions{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    MasterName: "mymaster",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    SentinelAddrs: []string{"10.21.6.114:5000"},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    DB: 0,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})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fmt.Println(client.Ping())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fmt.Println(client.Get("key1"))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}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 algn="l">
                <a:lnSpc>
                  <a:spcPct val="120000"/>
                </a:lnSpc>
              </a:pP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901840" y="1895211"/>
              <a:ext cx="2084387" cy="5340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400" b="1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官方哨兵</a:t>
              </a:r>
              <a:endParaRPr lang="zh-CN" altLang="en-US" sz="2400" b="1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50510" y="1394460"/>
            <a:ext cx="914400" cy="989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216602">
            <a:off x="7490677" y="1811175"/>
            <a:ext cx="2376989" cy="4141737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549104" y="341542"/>
            <a:ext cx="5109030" cy="789871"/>
            <a:chOff x="3549104" y="327028"/>
            <a:chExt cx="5109030" cy="789871"/>
          </a:xfrm>
        </p:grpSpPr>
        <p:sp>
          <p:nvSpPr>
            <p:cNvPr id="7" name="文本框 6"/>
            <p:cNvSpPr txBox="1"/>
            <p:nvPr/>
          </p:nvSpPr>
          <p:spPr>
            <a:xfrm>
              <a:off x="3769365" y="327028"/>
              <a:ext cx="465328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官方集群原理介绍与应用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549104" y="833689"/>
              <a:ext cx="5109030" cy="2832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体验一下自动脚本运行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832485" y="1131570"/>
            <a:ext cx="4319270" cy="986769"/>
            <a:chOff x="5354323" y="1967781"/>
            <a:chExt cx="5290887" cy="986679"/>
          </a:xfrm>
        </p:grpSpPr>
        <p:sp>
          <p:nvSpPr>
            <p:cNvPr id="10" name="矩形 9"/>
            <p:cNvSpPr/>
            <p:nvPr/>
          </p:nvSpPr>
          <p:spPr>
            <a:xfrm>
              <a:off x="5354323" y="2346820"/>
              <a:ext cx="5290887" cy="6076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分片数据集到不同节点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高可用性（允许部分节点经历宕机）</a:t>
              </a:r>
              <a:endParaRPr lang="zh-CN" altLang="en-US" sz="1400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5354323" y="1967781"/>
              <a:ext cx="2084387" cy="46033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b="1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核心功能</a:t>
              </a:r>
              <a:endParaRPr lang="zh-CN" altLang="en-US" sz="2000" b="1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832485" y="2249805"/>
            <a:ext cx="4319270" cy="986769"/>
            <a:chOff x="5354323" y="1967781"/>
            <a:chExt cx="5290887" cy="986679"/>
          </a:xfrm>
        </p:grpSpPr>
        <p:sp>
          <p:nvSpPr>
            <p:cNvPr id="13" name="矩形 12"/>
            <p:cNvSpPr/>
            <p:nvPr/>
          </p:nvSpPr>
          <p:spPr>
            <a:xfrm>
              <a:off x="5354323" y="2346820"/>
              <a:ext cx="5290887" cy="6076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常规缓存（部分冗余资源消耗，从节点只做从</a:t>
              </a: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）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内存型kv数据库（对一致性和持久化有一定要求的）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354323" y="1967781"/>
              <a:ext cx="2084387" cy="46033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b="1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核心缓存</a:t>
              </a:r>
              <a:endParaRPr lang="zh-CN" altLang="en-US" sz="2000" b="1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325110" y="1131570"/>
            <a:ext cx="6162675" cy="4088110"/>
            <a:chOff x="5354323" y="1967781"/>
            <a:chExt cx="5290887" cy="4087720"/>
          </a:xfrm>
        </p:grpSpPr>
        <p:sp>
          <p:nvSpPr>
            <p:cNvPr id="4" name="矩形 3"/>
            <p:cNvSpPr/>
            <p:nvPr/>
          </p:nvSpPr>
          <p:spPr>
            <a:xfrm>
              <a:off x="5354323" y="2346820"/>
              <a:ext cx="5290887" cy="370868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redis cluster不适用一致性hash分片。而分片规则是把所有的key都归到集群的一个“分部”，这个“分部”被命名为hash slot(哈希槽)。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总共有16384个hash slot,每个key属于哪个slot通过公式“CRC16(key) / 16384”计算得出。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每个redis节点都包含一部分slot,而节点的增加和减少涉及到slot的复制迁移，是一个在线过程，不需要停机维护时间。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对于多key操作事物，lua脚本的执行等，需要确保操作的key都分配的相同的slot上，而redis cluster给这种操作涉及的语法糖就是hash tag。比如this{foo}key和that{foo}key,都是通过{}中间的值计算分配到哪个slot的。也就是给应用者带来了注意事项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集群中的各节点遵循主从模式，主节点挂掉，从节点提升为主节点，两者都挂点，则cluster不能正常服务。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    redis cluster集群并不能完全保证数据的强一致性。其中redis cluster的从节点是异步复制是原因之一。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5354323" y="1967781"/>
              <a:ext cx="2084387" cy="4603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>
                <a:lnSpc>
                  <a:spcPct val="120000"/>
                </a:lnSpc>
              </a:pPr>
              <a:r>
                <a:rPr lang="zh-CN" altLang="en-US" sz="2000" b="1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分片原理</a:t>
              </a:r>
              <a:endParaRPr lang="zh-CN" altLang="en-US" sz="2000" b="1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32485" y="5219700"/>
            <a:ext cx="4319270" cy="1245214"/>
            <a:chOff x="5354323" y="1967781"/>
            <a:chExt cx="5290887" cy="1245100"/>
          </a:xfrm>
        </p:grpSpPr>
        <p:sp>
          <p:nvSpPr>
            <p:cNvPr id="16" name="矩形 15"/>
            <p:cNvSpPr/>
            <p:nvPr/>
          </p:nvSpPr>
          <p:spPr>
            <a:xfrm>
              <a:off x="5354323" y="2346820"/>
              <a:ext cx="5290887" cy="86606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MOVED重定向（稳态应用）</a:t>
              </a:r>
              <a:r>
                <a:rPr lang="en-US" altLang="zh-CN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,</a:t>
              </a: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客户端可据此优化分片缓存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ASK重定向（迁移态应用）</a:t>
              </a:r>
              <a:endPara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5354323" y="1967781"/>
              <a:ext cx="2594106" cy="46033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>
                <a:lnSpc>
                  <a:spcPct val="120000"/>
                </a:lnSpc>
              </a:pPr>
              <a:r>
                <a:rPr lang="zh-CN" altLang="en-US" sz="2000" b="1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操作路由过程</a:t>
              </a:r>
              <a:endParaRPr lang="zh-CN" altLang="en-US" sz="2000" b="1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 rot="20580000">
            <a:off x="1526540" y="386524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>
                <a:solidFill>
                  <a:schemeClr val="bg2">
                    <a:lumMod val="75000"/>
                  </a:schemeClr>
                </a:solidFill>
              </a:rPr>
              <a:t>无中心集群</a:t>
            </a:r>
            <a:endParaRPr lang="zh-CN" altLang="en-US" sz="240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481955" y="5219700"/>
            <a:ext cx="3187065" cy="4603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p>
            <a:pPr>
              <a:lnSpc>
                <a:spcPct val="120000"/>
              </a:lnSpc>
            </a:pPr>
            <a:r>
              <a:rPr lang="zh-CN" altLang="en-US" sz="2000" b="1" dirty="0">
                <a:latin typeface="汉仪夏日体W" panose="00020600040101010101" pitchFamily="18" charset="-122"/>
                <a:ea typeface="汉仪夏日体W" panose="00020600040101010101" pitchFamily="18" charset="-122"/>
              </a:rPr>
              <a:t>自动部署体验</a:t>
            </a:r>
            <a:endParaRPr lang="zh-CN" altLang="en-US" sz="2000" b="1" dirty="0">
              <a:latin typeface="汉仪夏日体W" panose="00020600040101010101" pitchFamily="18" charset="-122"/>
              <a:ea typeface="汉仪夏日体W" panose="00020600040101010101" pitchFamily="18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25110" y="5598795"/>
            <a:ext cx="6592570" cy="8235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</a:pPr>
            <a:r>
              <a:rPr lang="en-US" altLang="zh-CN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kitescript</a:t>
            </a:r>
            <a:r>
              <a: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部署：</a:t>
            </a:r>
            <a:r>
              <a:rPr lang="zh-CN" altLang="en-US" sz="1200" dirty="0" smtClean="0">
                <a:solidFill>
                  <a:srgbClr val="0070C0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http://10.254.192.52:7979/html/redis-cluster-deploy-auto.html</a:t>
            </a:r>
            <a:endParaRPr lang="zh-CN" altLang="en-US" sz="1400" dirty="0" smtClean="0">
              <a:latin typeface="汉仪夏日体W" panose="00020600040101010101" pitchFamily="18" charset="-122"/>
              <a:ea typeface="汉仪夏日体W" panose="00020600040101010101" pitchFamily="18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playbook</a:t>
            </a:r>
            <a:r>
              <a:rPr lang="zh-CN" altLang="en-US" sz="1400" dirty="0" smtClean="0"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部署：</a:t>
            </a:r>
            <a:r>
              <a:rPr lang="zh-CN" altLang="en-US" sz="1200" dirty="0" smtClean="0">
                <a:solidFill>
                  <a:srgbClr val="0070C0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http://10.254.192.52:7979/html/redis-cluster-deploy-playbook.html</a:t>
            </a:r>
            <a:endParaRPr lang="zh-CN" altLang="en-US" sz="1400" dirty="0" smtClean="0">
              <a:solidFill>
                <a:srgbClr val="0070C0"/>
              </a:solidFill>
              <a:latin typeface="汉仪夏日体W" panose="00020600040101010101" pitchFamily="18" charset="-122"/>
              <a:ea typeface="汉仪夏日体W" panose="00020600040101010101" pitchFamily="18" charset="-122"/>
            </a:endParaRPr>
          </a:p>
          <a:p>
            <a:endParaRPr lang="zh-CN" alt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6969" y="1426805"/>
            <a:ext cx="1596572" cy="189201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908300" y="5189305"/>
            <a:ext cx="6375400" cy="3016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rPr>
              <a:t>再次强调体验的地方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微软雅黑" panose="020B0503020204020204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 rot="960000">
            <a:off x="7552055" y="1257935"/>
            <a:ext cx="4361180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>
                <a:solidFill>
                  <a:schemeClr val="bg1">
                    <a:lumMod val="65000"/>
                  </a:schemeClr>
                </a:solidFill>
              </a:rPr>
              <a:t>asible-playbook</a:t>
            </a:r>
            <a:r>
              <a:rPr lang="zh-CN" altLang="en-US">
                <a:solidFill>
                  <a:schemeClr val="bg1">
                    <a:lumMod val="65000"/>
                  </a:schemeClr>
                </a:solidFill>
              </a:rPr>
              <a:t>在</a:t>
            </a:r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>
                <a:solidFill>
                  <a:schemeClr val="bg1">
                    <a:lumMod val="65000"/>
                  </a:schemeClr>
                </a:solidFill>
              </a:rPr>
              <a:t>依赖</a:t>
            </a:r>
            <a:r>
              <a:rPr lang="en-US" altLang="zh-CN">
                <a:solidFill>
                  <a:schemeClr val="bg1">
                    <a:lumMod val="65000"/>
                  </a:schemeClr>
                </a:solidFill>
              </a:rPr>
              <a:t>python</a:t>
            </a:r>
            <a:endParaRPr lang="en-US" altLang="zh-CN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>
                <a:solidFill>
                  <a:schemeClr val="bg1">
                    <a:lumMod val="65000"/>
                  </a:schemeClr>
                </a:solidFill>
              </a:rPr>
              <a:t>维护机器列表</a:t>
            </a:r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>
                <a:solidFill>
                  <a:schemeClr val="bg1">
                    <a:lumMod val="65000"/>
                  </a:schemeClr>
                </a:solidFill>
              </a:rPr>
              <a:t>不提供</a:t>
            </a:r>
            <a:r>
              <a:rPr lang="en-US" altLang="zh-CN">
                <a:solidFill>
                  <a:schemeClr val="bg1">
                    <a:lumMod val="65000"/>
                  </a:schemeClr>
                </a:solidFill>
              </a:rPr>
              <a:t>http api</a:t>
            </a:r>
            <a:r>
              <a:rPr lang="zh-CN" altLang="en-US">
                <a:solidFill>
                  <a:schemeClr val="bg1">
                    <a:lumMod val="65000"/>
                  </a:schemeClr>
                </a:solidFill>
              </a:rPr>
              <a:t>（开发只能做系统调用了）</a:t>
            </a:r>
            <a:endParaRPr lang="en-US" altLang="zh-CN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>
                <a:solidFill>
                  <a:schemeClr val="bg1">
                    <a:lumMod val="65000"/>
                  </a:schemeClr>
                </a:solidFill>
              </a:rPr>
              <a:t>异步调用结果判断</a:t>
            </a:r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>
                <a:solidFill>
                  <a:schemeClr val="bg1">
                    <a:lumMod val="65000"/>
                  </a:schemeClr>
                </a:solidFill>
              </a:rPr>
              <a:t>带来麻烦与隐患</a:t>
            </a:r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56385" y="4424045"/>
            <a:ext cx="9079865" cy="7556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20000"/>
              </a:lnSpc>
            </a:pPr>
            <a:r>
              <a:rPr lang="en-US" altLang="zh-CN" dirty="0" smtClean="0">
                <a:solidFill>
                  <a:srgbClr val="FF0000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kitescript</a:t>
            </a:r>
            <a:r>
              <a:rPr lang="zh-CN" altLang="en-US" dirty="0" smtClean="0">
                <a:solidFill>
                  <a:srgbClr val="FF0000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部署：http://10.254.192.52:7979/html/redis-cluster-deploy-auto.html</a:t>
            </a:r>
            <a:endParaRPr lang="zh-CN" altLang="en-US" dirty="0" smtClean="0">
              <a:solidFill>
                <a:srgbClr val="FF0000"/>
              </a:solidFill>
              <a:latin typeface="汉仪夏日体W" panose="00020600040101010101" pitchFamily="18" charset="-122"/>
              <a:ea typeface="汉仪夏日体W" panose="00020600040101010101" pitchFamily="18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dirty="0" smtClean="0">
                <a:solidFill>
                  <a:srgbClr val="FF0000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playbook</a:t>
            </a:r>
            <a:r>
              <a:rPr lang="zh-CN" altLang="en-US" dirty="0" smtClean="0">
                <a:solidFill>
                  <a:srgbClr val="FF0000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sym typeface="+mn-ea"/>
              </a:rPr>
              <a:t>部署：http://10.254.192.52:7979/html/redis-cluster-deploy-playbook.html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3951826" y="2789875"/>
            <a:ext cx="428835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感谢观看</a:t>
            </a:r>
            <a:endParaRPr kumimoji="0" lang="zh-CN" altLang="en-US" sz="80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汉仪夏日体W" panose="00020600040101010101" pitchFamily="18" charset="-122"/>
              <a:ea typeface="汉仪夏日体W" panose="00020600040101010101" pitchFamily="18" charset="-122"/>
              <a:cs typeface="经典综艺体简" panose="0201060900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包图主题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0</TotalTime>
  <Words>3501</Words>
  <Application>WPS 演示</Application>
  <PresentationFormat>宽屏</PresentationFormat>
  <Paragraphs>246</Paragraphs>
  <Slides>9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6" baseType="lpstr">
      <vt:lpstr>Arial</vt:lpstr>
      <vt:lpstr>方正书宋_GBK</vt:lpstr>
      <vt:lpstr>Wingdings</vt:lpstr>
      <vt:lpstr>Arial</vt:lpstr>
      <vt:lpstr>微软雅黑</vt:lpstr>
      <vt:lpstr>汉仪夏日体W</vt:lpstr>
      <vt:lpstr>经典综艺体简</vt:lpstr>
      <vt:lpstr>Century Gothic</vt:lpstr>
      <vt:lpstr>宋体</vt:lpstr>
      <vt:lpstr>MS PGothic</vt:lpstr>
      <vt:lpstr>苹方-简</vt:lpstr>
      <vt:lpstr>Arial Unicode MS</vt:lpstr>
      <vt:lpstr>等线</vt:lpstr>
      <vt:lpstr>汉仪中等线KW</vt:lpstr>
      <vt:lpstr>华文宋体</vt:lpstr>
      <vt:lpstr>汉仪书宋二KW</vt:lpstr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zhangyt</cp:lastModifiedBy>
  <cp:revision>72</cp:revision>
  <dcterms:created xsi:type="dcterms:W3CDTF">2019-09-05T10:45:00Z</dcterms:created>
  <dcterms:modified xsi:type="dcterms:W3CDTF">2019-09-05T10:45:00Z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2052-1.4.0.1935</vt:lpwstr>
  </property>
</Properties>
</file>